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等线 Light" panose="02010600030101010101" pitchFamily="2" charset="-122"/>
      <p:regular r:id="rId14"/>
    </p:embeddedFont>
    <p:embeddedFont>
      <p:font typeface="Broadway" panose="04040905080002020502" pitchFamily="82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CentSchbkCyrill BT" panose="02040603050705020303" pitchFamily="18" charset="-52"/>
      <p:regular r:id="rId17"/>
      <p:bold r:id="rId18"/>
      <p:italic r:id="rId19"/>
      <p:boldItalic r:id="rId20"/>
    </p:embeddedFont>
    <p:embeddedFont>
      <p:font typeface="Chaparral Pro Light" panose="02060403030505090203" pitchFamily="18" charset="0"/>
      <p: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" userDrawn="1">
          <p15:clr>
            <a:srgbClr val="A4A3A4"/>
          </p15:clr>
        </p15:guide>
        <p15:guide id="4" orient="horz" pos="4224" userDrawn="1">
          <p15:clr>
            <a:srgbClr val="A4A3A4"/>
          </p15:clr>
        </p15:guide>
        <p15:guide id="5" pos="376" userDrawn="1">
          <p15:clr>
            <a:srgbClr val="A4A3A4"/>
          </p15:clr>
        </p15:guide>
        <p15:guide id="6" pos="7296" userDrawn="1">
          <p15:clr>
            <a:srgbClr val="A4A3A4"/>
          </p15:clr>
        </p15:guide>
        <p15:guide id="7" orient="horz" pos="728" userDrawn="1">
          <p15:clr>
            <a:srgbClr val="A4A3A4"/>
          </p15:clr>
        </p15:guide>
        <p15:guide id="8" orient="horz" pos="864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32" y="56"/>
      </p:cViewPr>
      <p:guideLst>
        <p:guide orient="horz" pos="2568"/>
        <p:guide pos="3840"/>
        <p:guide orient="horz" pos="216"/>
        <p:guide orient="horz" pos="4224"/>
        <p:guide pos="376"/>
        <p:guide pos="7296"/>
        <p:guide orient="horz" pos="728"/>
        <p:guide orient="horz" pos="8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FE658-2A13-4EA8-A97E-412B5C195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29E4D8-733C-4D42-9DF9-81A838025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8909C6-CE29-408F-91ED-26B67CEF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A7AC0-D138-40B2-BB3E-530C30D5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06E75-5CB3-4199-8179-F7151EF6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16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F8D42-544A-4882-AB0B-7090815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01CB8-5481-4EC5-BB82-9C51FAACD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E670A-2A7E-428F-A8EA-F870B519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554A7-48DE-4CAC-A7BB-784E4B11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DAF38-5D09-419C-A547-01DD489B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FB31BA-5EB7-40C5-B95D-8E66CE4F7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24E563-0567-4C04-AFE1-3345C2545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EB581-AB62-4F53-B027-19BBFF92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0A6741-8833-418E-A73C-916395E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55535F-B53C-42B2-A824-9F4A56ED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14AF7-AB46-42E9-9EC3-3663C900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95CEA-D16D-4ABC-ABF2-5C76B038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A875-EC69-46B1-97A3-4AEB55FF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2EBB8-EDE2-4753-831F-77C0960E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9FF58-52AA-4CAA-B9FA-0D5D5C0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CC1C3-D13D-4CD7-AC61-2FE6C30B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868535-FE95-4858-9E44-3B3A6D51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9D209-521C-4B67-85DE-11A0DE66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B1613-768C-45DD-9F25-CF2CE75E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D434E-C049-4849-9AAD-5D39AD90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551FA-ECCC-489E-B9DC-F5EC36EC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9F681-D07E-4EE7-928F-A58F5F2A5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7B82EA-FE3F-4940-BD5E-49B8D0A8D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4AA41-79A7-4A6D-A94E-E6F0A053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C5335-46BC-4F69-A757-02613DB5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F3EA75-64CC-4DC0-B562-701C018E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CD10E-11CF-47BD-88BC-4329E4A6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04F65B-DD8B-4451-9876-4115BE25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D38D26-8A2D-44DA-8408-DD57BA87B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14E324-6F4A-43C5-A50F-A65844C40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21E81A-A5C5-4AC5-AF68-81B1FC325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EEB677-09EB-4359-88DE-F0ADE273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361A1E-05FF-427F-AC46-177982F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10B30F-E36F-469F-89BD-95726FF4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3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0A018-7752-48DA-979C-6C45E58E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45415-A711-444D-9652-868932C4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4CDE4-4DD6-468D-ADA6-3C84DB2F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4BE896-A20E-4A81-B7EE-05F39613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6BAFBB-3362-4205-8CEB-C25913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B46732-247E-4BAC-881F-25107B99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7A25E-EAAB-42EA-8653-86530366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3BFA2-E817-46B8-AFD6-4750CCD8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98018-D16A-4D7C-80F1-C7E29467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AA455C-2721-436B-9A9E-EE5D63424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B2C820-2891-40FE-9CE2-AE4CBC4F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D4665-6309-4EA2-8C58-8DD42A9B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F14836-DDC4-477D-A12E-A6F58E60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4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5E9E2-8B8D-41D9-99A8-55D04697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B235DB-5930-4926-9376-4E25383DB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32BCDA-9AFA-458C-BF94-46CFCA6AF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A05FC8-36AB-4C46-B391-5AB4CD90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7EFA6A-4542-4701-A3FE-9980DA5D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8B93A7-1049-4843-AB91-29BE772E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1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EE45FC-7B14-44A9-93F6-0588D529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FDF80-B738-45F0-8BF8-3042E1E00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8D1D6-8D4C-4B93-B386-17126D84B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42E60-9607-4BF5-B6D3-FAE1F52BA93C}" type="datetimeFigureOut">
              <a:rPr lang="zh-CN" altLang="en-US" smtClean="0"/>
              <a:t>2019-7-16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8FED2-706B-41D6-80CF-AF619378E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30C74-A772-4B7C-80FC-E03EE64BE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EC46F-C9FA-4B04-A7C8-D67DEA642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2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16" userDrawn="1">
          <p15:clr>
            <a:srgbClr val="F26B43"/>
          </p15:clr>
        </p15:guide>
        <p15:guide id="4" orient="horz" pos="4224" userDrawn="1">
          <p15:clr>
            <a:srgbClr val="F26B43"/>
          </p15:clr>
        </p15:guide>
        <p15:guide id="5" pos="376" userDrawn="1">
          <p15:clr>
            <a:srgbClr val="F26B43"/>
          </p15:clr>
        </p15:guide>
        <p15:guide id="6" pos="7296" userDrawn="1">
          <p15:clr>
            <a:srgbClr val="F26B43"/>
          </p15:clr>
        </p15:guide>
        <p15:guide id="7" orient="horz" pos="728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9" orient="horz" pos="3944" userDrawn="1">
          <p15:clr>
            <a:srgbClr val="F26B43"/>
          </p15:clr>
        </p15:guide>
        <p15:guide id="10" orient="horz" pos="38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3.png"/><Relationship Id="rId11" Type="http://schemas.openxmlformats.org/officeDocument/2006/relationships/image" Target="../media/image27.jp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2C5FD-1C0F-4CDB-803B-D36F43CFF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736" y="3440586"/>
            <a:ext cx="10283315" cy="1842407"/>
          </a:xfrm>
        </p:spPr>
        <p:txBody>
          <a:bodyPr>
            <a:normAutofit/>
          </a:bodyPr>
          <a:lstStyle/>
          <a:p>
            <a:pPr algn="l"/>
            <a:r>
              <a:rPr lang="en-US" altLang="zh-CN" sz="9600" dirty="0">
                <a:solidFill>
                  <a:schemeClr val="accent4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M</a:t>
            </a:r>
            <a:r>
              <a:rPr lang="en-US" altLang="zh-CN" dirty="0">
                <a:solidFill>
                  <a:schemeClr val="accent4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athematical Modeling</a:t>
            </a:r>
            <a:endParaRPr lang="zh-CN" altLang="en-US" dirty="0">
              <a:solidFill>
                <a:schemeClr val="accent4"/>
              </a:solidFill>
              <a:latin typeface="CentSchbkCyrill BT" panose="02040603050705020303" pitchFamily="18" charset="-52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E65954-8210-45A1-B009-02DA66D53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721" y="7101316"/>
            <a:ext cx="6978224" cy="165576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haparral Pro Light" panose="02060403030505090203" pitchFamily="18" charset="0"/>
              </a:rPr>
              <a:t>What will happen in a civilized society with backward calculus but deep learning?</a:t>
            </a:r>
            <a:endParaRPr lang="zh-CN" altLang="en-US" sz="3200" dirty="0">
              <a:latin typeface="Chaparral Pro Light" panose="02060403030505090203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B0F64629-920B-4E76-9D67-6ED5CC5407FA}"/>
              </a:ext>
            </a:extLst>
          </p:cNvPr>
          <p:cNvSpPr/>
          <p:nvPr/>
        </p:nvSpPr>
        <p:spPr>
          <a:xfrm>
            <a:off x="1151736" y="1855518"/>
            <a:ext cx="705313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800" dirty="0">
                <a:solidFill>
                  <a:schemeClr val="accent4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M</a:t>
            </a:r>
            <a:r>
              <a:rPr lang="en-US" altLang="zh-CN" sz="6000" dirty="0">
                <a:solidFill>
                  <a:schemeClr val="accent4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achine Learning </a:t>
            </a:r>
            <a:br>
              <a:rPr lang="en-US" altLang="zh-CN" sz="6000" dirty="0">
                <a:solidFill>
                  <a:srgbClr val="000000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</a:br>
            <a:endParaRPr lang="zh-CN" altLang="en-US" dirty="0">
              <a:latin typeface="CentSchbkCyrill BT" panose="02040603050705020303" pitchFamily="18" charset="-52"/>
              <a:cs typeface="Calibri" panose="020F0502020204030204" pitchFamily="34" charset="0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14F3951E-EF39-4DE6-A169-EA8D93347C1D}"/>
              </a:ext>
            </a:extLst>
          </p:cNvPr>
          <p:cNvSpPr/>
          <p:nvPr/>
        </p:nvSpPr>
        <p:spPr>
          <a:xfrm>
            <a:off x="1151736" y="3007454"/>
            <a:ext cx="28937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000000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Replace</a:t>
            </a:r>
            <a:endParaRPr lang="zh-CN" altLang="en-US" sz="6000" dirty="0">
              <a:latin typeface="CentSchbkCyrill BT" panose="02040603050705020303" pitchFamily="18" charset="-52"/>
              <a:cs typeface="Calibri" panose="020F050202020403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A20B27FA-280E-4D6D-A16C-38EEC7AC4C5D}"/>
              </a:ext>
            </a:extLst>
          </p:cNvPr>
          <p:cNvSpPr/>
          <p:nvPr/>
        </p:nvSpPr>
        <p:spPr>
          <a:xfrm>
            <a:off x="1151736" y="1251892"/>
            <a:ext cx="16049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000000"/>
                </a:solidFill>
                <a:latin typeface="CentSchbkCyrill BT" panose="02040603050705020303" pitchFamily="18" charset="-52"/>
                <a:ea typeface="Adobe Myungjo Std M" panose="02020600000000000000" pitchFamily="18" charset="-128"/>
                <a:cs typeface="Calibri" panose="020F0502020204030204" pitchFamily="34" charset="0"/>
              </a:rPr>
              <a:t>Will</a:t>
            </a:r>
            <a:endParaRPr lang="zh-CN" altLang="en-US" sz="6000" dirty="0">
              <a:latin typeface="CentSchbkCyrill BT" panose="02040603050705020303" pitchFamily="18" charset="-52"/>
              <a:cs typeface="Calibri" panose="020F0502020204030204" pitchFamily="34" charset="0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AE56D4AE-6F2A-4FCD-BFB4-133BDE7DB18F}"/>
              </a:ext>
            </a:extLst>
          </p:cNvPr>
          <p:cNvSpPr/>
          <p:nvPr/>
        </p:nvSpPr>
        <p:spPr>
          <a:xfrm>
            <a:off x="9821189" y="2078546"/>
            <a:ext cx="1880643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900" dirty="0">
                <a:solidFill>
                  <a:srgbClr val="000000"/>
                </a:solidFill>
                <a:latin typeface="Broadway" panose="04040905080002020502" pitchFamily="82" charset="0"/>
                <a:ea typeface="Adobe Myungjo Std M" panose="02020600000000000000" pitchFamily="18" charset="-128"/>
                <a:cs typeface="Calibri" panose="020F0502020204030204" pitchFamily="34" charset="0"/>
              </a:rPr>
              <a:t>?</a:t>
            </a:r>
            <a:endParaRPr lang="zh-CN" altLang="en-US" sz="6000" dirty="0">
              <a:latin typeface="Broadway" panose="04040905080002020502" pitchFamily="82" charset="0"/>
              <a:cs typeface="Calibri" panose="020F0502020204030204" pitchFamily="34" charset="0"/>
            </a:endParaRPr>
          </a:p>
        </p:txBody>
      </p:sp>
      <p:grpSp>
        <p:nvGrpSpPr>
          <p:cNvPr id="221" name="e64ab139-b867-4227-9341-39ea8f2683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7EB4867-4224-496D-B90F-C5323AC6D48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406526" y="7667267"/>
            <a:ext cx="5034632" cy="2202779"/>
            <a:chOff x="2674268" y="1931906"/>
            <a:chExt cx="6843465" cy="2994189"/>
          </a:xfrm>
        </p:grpSpPr>
        <p:sp>
          <p:nvSpPr>
            <p:cNvPr id="222" name="îṥḻîdê">
              <a:extLst>
                <a:ext uri="{FF2B5EF4-FFF2-40B4-BE49-F238E27FC236}">
                  <a16:creationId xmlns:a16="http://schemas.microsoft.com/office/drawing/2014/main" id="{7E0C7D5D-8280-426A-877F-CC55D8345ED7}"/>
                </a:ext>
              </a:extLst>
            </p:cNvPr>
            <p:cNvSpPr/>
            <p:nvPr/>
          </p:nvSpPr>
          <p:spPr bwMode="auto">
            <a:xfrm>
              <a:off x="2674268" y="3690508"/>
              <a:ext cx="373582" cy="549304"/>
            </a:xfrm>
            <a:custGeom>
              <a:avLst/>
              <a:gdLst>
                <a:gd name="T0" fmla="*/ 68 w 130"/>
                <a:gd name="T1" fmla="*/ 189 h 191"/>
                <a:gd name="T2" fmla="*/ 69 w 130"/>
                <a:gd name="T3" fmla="*/ 179 h 191"/>
                <a:gd name="T4" fmla="*/ 72 w 130"/>
                <a:gd name="T5" fmla="*/ 178 h 191"/>
                <a:gd name="T6" fmla="*/ 71 w 130"/>
                <a:gd name="T7" fmla="*/ 191 h 191"/>
                <a:gd name="T8" fmla="*/ 49 w 130"/>
                <a:gd name="T9" fmla="*/ 172 h 191"/>
                <a:gd name="T10" fmla="*/ 63 w 130"/>
                <a:gd name="T11" fmla="*/ 174 h 191"/>
                <a:gd name="T12" fmla="*/ 84 w 130"/>
                <a:gd name="T13" fmla="*/ 178 h 191"/>
                <a:gd name="T14" fmla="*/ 86 w 130"/>
                <a:gd name="T15" fmla="*/ 163 h 191"/>
                <a:gd name="T16" fmla="*/ 84 w 130"/>
                <a:gd name="T17" fmla="*/ 178 h 191"/>
                <a:gd name="T18" fmla="*/ 35 w 130"/>
                <a:gd name="T19" fmla="*/ 157 h 191"/>
                <a:gd name="T20" fmla="*/ 49 w 130"/>
                <a:gd name="T21" fmla="*/ 161 h 191"/>
                <a:gd name="T22" fmla="*/ 97 w 130"/>
                <a:gd name="T23" fmla="*/ 163 h 191"/>
                <a:gd name="T24" fmla="*/ 99 w 130"/>
                <a:gd name="T25" fmla="*/ 149 h 191"/>
                <a:gd name="T26" fmla="*/ 97 w 130"/>
                <a:gd name="T27" fmla="*/ 163 h 191"/>
                <a:gd name="T28" fmla="*/ 23 w 130"/>
                <a:gd name="T29" fmla="*/ 141 h 191"/>
                <a:gd name="T30" fmla="*/ 36 w 130"/>
                <a:gd name="T31" fmla="*/ 146 h 191"/>
                <a:gd name="T32" fmla="*/ 111 w 130"/>
                <a:gd name="T33" fmla="*/ 148 h 191"/>
                <a:gd name="T34" fmla="*/ 113 w 130"/>
                <a:gd name="T35" fmla="*/ 134 h 191"/>
                <a:gd name="T36" fmla="*/ 111 w 130"/>
                <a:gd name="T37" fmla="*/ 148 h 191"/>
                <a:gd name="T38" fmla="*/ 118 w 130"/>
                <a:gd name="T39" fmla="*/ 128 h 191"/>
                <a:gd name="T40" fmla="*/ 130 w 130"/>
                <a:gd name="T41" fmla="*/ 128 h 191"/>
                <a:gd name="T42" fmla="*/ 19 w 130"/>
                <a:gd name="T43" fmla="*/ 133 h 191"/>
                <a:gd name="T44" fmla="*/ 20 w 130"/>
                <a:gd name="T45" fmla="*/ 119 h 191"/>
                <a:gd name="T46" fmla="*/ 19 w 130"/>
                <a:gd name="T47" fmla="*/ 133 h 191"/>
                <a:gd name="T48" fmla="*/ 6 w 130"/>
                <a:gd name="T49" fmla="*/ 103 h 191"/>
                <a:gd name="T50" fmla="*/ 17 w 130"/>
                <a:gd name="T51" fmla="*/ 112 h 191"/>
                <a:gd name="T52" fmla="*/ 4 w 130"/>
                <a:gd name="T53" fmla="*/ 95 h 191"/>
                <a:gd name="T54" fmla="*/ 9 w 130"/>
                <a:gd name="T55" fmla="*/ 82 h 191"/>
                <a:gd name="T56" fmla="*/ 4 w 130"/>
                <a:gd name="T57" fmla="*/ 95 h 191"/>
                <a:gd name="T58" fmla="*/ 0 w 130"/>
                <a:gd name="T59" fmla="*/ 63 h 191"/>
                <a:gd name="T60" fmla="*/ 8 w 130"/>
                <a:gd name="T61" fmla="*/ 74 h 191"/>
                <a:gd name="T62" fmla="*/ 8 w 130"/>
                <a:gd name="T63" fmla="*/ 55 h 191"/>
                <a:gd name="T64" fmla="*/ 0 w 130"/>
                <a:gd name="T65" fmla="*/ 42 h 191"/>
                <a:gd name="T66" fmla="*/ 8 w 130"/>
                <a:gd name="T67" fmla="*/ 55 h 191"/>
                <a:gd name="T68" fmla="*/ 1 w 130"/>
                <a:gd name="T69" fmla="*/ 34 h 191"/>
                <a:gd name="T70" fmla="*/ 11 w 130"/>
                <a:gd name="T71" fmla="*/ 24 h 191"/>
                <a:gd name="T72" fmla="*/ 89 w 130"/>
                <a:gd name="T73" fmla="*/ 26 h 191"/>
                <a:gd name="T74" fmla="*/ 79 w 130"/>
                <a:gd name="T75" fmla="*/ 15 h 191"/>
                <a:gd name="T76" fmla="*/ 89 w 130"/>
                <a:gd name="T77" fmla="*/ 26 h 191"/>
                <a:gd name="T78" fmla="*/ 58 w 130"/>
                <a:gd name="T79" fmla="*/ 18 h 191"/>
                <a:gd name="T80" fmla="*/ 71 w 130"/>
                <a:gd name="T81" fmla="*/ 13 h 191"/>
                <a:gd name="T82" fmla="*/ 13 w 130"/>
                <a:gd name="T83" fmla="*/ 16 h 191"/>
                <a:gd name="T84" fmla="*/ 9 w 130"/>
                <a:gd name="T85" fmla="*/ 2 h 191"/>
                <a:gd name="T86" fmla="*/ 13 w 130"/>
                <a:gd name="T87" fmla="*/ 16 h 191"/>
                <a:gd name="T88" fmla="*/ 38 w 130"/>
                <a:gd name="T89" fmla="*/ 13 h 191"/>
                <a:gd name="T90" fmla="*/ 52 w 130"/>
                <a:gd name="T91" fmla="*/ 8 h 191"/>
                <a:gd name="T92" fmla="*/ 31 w 130"/>
                <a:gd name="T93" fmla="*/ 11 h 191"/>
                <a:gd name="T94" fmla="*/ 21 w 130"/>
                <a:gd name="T95" fmla="*/ 0 h 191"/>
                <a:gd name="T96" fmla="*/ 31 w 130"/>
                <a:gd name="T97" fmla="*/ 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91">
                  <a:moveTo>
                    <a:pt x="71" y="191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7" y="188"/>
                    <a:pt x="65" y="187"/>
                    <a:pt x="64" y="186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80"/>
                    <a:pt x="70" y="180"/>
                    <a:pt x="70" y="18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8" y="184"/>
                    <a:pt x="78" y="184"/>
                    <a:pt x="78" y="184"/>
                  </a:cubicBezTo>
                  <a:lnTo>
                    <a:pt x="71" y="191"/>
                  </a:lnTo>
                  <a:close/>
                  <a:moveTo>
                    <a:pt x="58" y="180"/>
                  </a:moveTo>
                  <a:cubicBezTo>
                    <a:pt x="54" y="178"/>
                    <a:pt x="51" y="175"/>
                    <a:pt x="49" y="172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7" y="169"/>
                    <a:pt x="60" y="172"/>
                    <a:pt x="63" y="174"/>
                  </a:cubicBezTo>
                  <a:lnTo>
                    <a:pt x="58" y="180"/>
                  </a:lnTo>
                  <a:close/>
                  <a:moveTo>
                    <a:pt x="84" y="178"/>
                  </a:moveTo>
                  <a:cubicBezTo>
                    <a:pt x="78" y="172"/>
                    <a:pt x="78" y="172"/>
                    <a:pt x="78" y="172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92" y="169"/>
                    <a:pt x="92" y="169"/>
                    <a:pt x="92" y="169"/>
                  </a:cubicBezTo>
                  <a:lnTo>
                    <a:pt x="84" y="178"/>
                  </a:lnTo>
                  <a:close/>
                  <a:moveTo>
                    <a:pt x="43" y="166"/>
                  </a:moveTo>
                  <a:cubicBezTo>
                    <a:pt x="40" y="163"/>
                    <a:pt x="37" y="160"/>
                    <a:pt x="35" y="157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5"/>
                    <a:pt x="46" y="158"/>
                    <a:pt x="49" y="161"/>
                  </a:cubicBezTo>
                  <a:lnTo>
                    <a:pt x="43" y="166"/>
                  </a:lnTo>
                  <a:close/>
                  <a:moveTo>
                    <a:pt x="97" y="163"/>
                  </a:moveTo>
                  <a:cubicBezTo>
                    <a:pt x="91" y="158"/>
                    <a:pt x="91" y="158"/>
                    <a:pt x="91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5" y="154"/>
                    <a:pt x="105" y="154"/>
                    <a:pt x="105" y="154"/>
                  </a:cubicBezTo>
                  <a:lnTo>
                    <a:pt x="97" y="163"/>
                  </a:lnTo>
                  <a:close/>
                  <a:moveTo>
                    <a:pt x="30" y="151"/>
                  </a:moveTo>
                  <a:cubicBezTo>
                    <a:pt x="27" y="147"/>
                    <a:pt x="25" y="144"/>
                    <a:pt x="23" y="14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2" y="140"/>
                    <a:pt x="34" y="143"/>
                    <a:pt x="36" y="146"/>
                  </a:cubicBezTo>
                  <a:lnTo>
                    <a:pt x="30" y="151"/>
                  </a:lnTo>
                  <a:close/>
                  <a:moveTo>
                    <a:pt x="111" y="148"/>
                  </a:moveTo>
                  <a:cubicBezTo>
                    <a:pt x="105" y="143"/>
                    <a:pt x="105" y="143"/>
                    <a:pt x="105" y="143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9" y="140"/>
                    <a:pt x="119" y="140"/>
                    <a:pt x="119" y="140"/>
                  </a:cubicBezTo>
                  <a:lnTo>
                    <a:pt x="111" y="148"/>
                  </a:lnTo>
                  <a:close/>
                  <a:moveTo>
                    <a:pt x="124" y="134"/>
                  </a:moveTo>
                  <a:cubicBezTo>
                    <a:pt x="118" y="128"/>
                    <a:pt x="118" y="128"/>
                    <a:pt x="118" y="12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4" y="134"/>
                  </a:lnTo>
                  <a:close/>
                  <a:moveTo>
                    <a:pt x="19" y="133"/>
                  </a:moveTo>
                  <a:cubicBezTo>
                    <a:pt x="17" y="130"/>
                    <a:pt x="15" y="126"/>
                    <a:pt x="13" y="122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3"/>
                    <a:pt x="24" y="126"/>
                    <a:pt x="26" y="130"/>
                  </a:cubicBezTo>
                  <a:lnTo>
                    <a:pt x="19" y="133"/>
                  </a:lnTo>
                  <a:close/>
                  <a:moveTo>
                    <a:pt x="10" y="115"/>
                  </a:moveTo>
                  <a:cubicBezTo>
                    <a:pt x="8" y="111"/>
                    <a:pt x="7" y="107"/>
                    <a:pt x="6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5"/>
                    <a:pt x="16" y="108"/>
                    <a:pt x="17" y="112"/>
                  </a:cubicBezTo>
                  <a:lnTo>
                    <a:pt x="10" y="115"/>
                  </a:lnTo>
                  <a:close/>
                  <a:moveTo>
                    <a:pt x="4" y="95"/>
                  </a:moveTo>
                  <a:cubicBezTo>
                    <a:pt x="3" y="91"/>
                    <a:pt x="2" y="87"/>
                    <a:pt x="1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6"/>
                    <a:pt x="11" y="90"/>
                    <a:pt x="12" y="93"/>
                  </a:cubicBezTo>
                  <a:lnTo>
                    <a:pt x="4" y="95"/>
                  </a:lnTo>
                  <a:close/>
                  <a:moveTo>
                    <a:pt x="0" y="75"/>
                  </a:moveTo>
                  <a:cubicBezTo>
                    <a:pt x="0" y="71"/>
                    <a:pt x="0" y="67"/>
                    <a:pt x="0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6"/>
                    <a:pt x="8" y="70"/>
                    <a:pt x="8" y="74"/>
                  </a:cubicBezTo>
                  <a:lnTo>
                    <a:pt x="0" y="75"/>
                  </a:lnTo>
                  <a:close/>
                  <a:moveTo>
                    <a:pt x="8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1"/>
                    <a:pt x="0" y="46"/>
                    <a:pt x="0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8" y="51"/>
                    <a:pt x="8" y="55"/>
                  </a:cubicBezTo>
                  <a:close/>
                  <a:moveTo>
                    <a:pt x="9" y="35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3" y="26"/>
                    <a:pt x="3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8"/>
                    <a:pt x="10" y="31"/>
                    <a:pt x="9" y="35"/>
                  </a:cubicBezTo>
                  <a:close/>
                  <a:moveTo>
                    <a:pt x="89" y="26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89" y="26"/>
                  </a:lnTo>
                  <a:close/>
                  <a:moveTo>
                    <a:pt x="69" y="21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69" y="21"/>
                  </a:lnTo>
                  <a:close/>
                  <a:moveTo>
                    <a:pt x="13" y="16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7"/>
                    <a:pt x="15" y="11"/>
                    <a:pt x="13" y="16"/>
                  </a:cubicBezTo>
                  <a:close/>
                  <a:moveTo>
                    <a:pt x="50" y="16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50" y="16"/>
                  </a:lnTo>
                  <a:close/>
                  <a:moveTo>
                    <a:pt x="31" y="11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ṡḻïḋê">
              <a:extLst>
                <a:ext uri="{FF2B5EF4-FFF2-40B4-BE49-F238E27FC236}">
                  <a16:creationId xmlns:a16="http://schemas.microsoft.com/office/drawing/2014/main" id="{4CE3EF48-A579-40F0-8580-FCAAB9339766}"/>
                </a:ext>
              </a:extLst>
            </p:cNvPr>
            <p:cNvSpPr/>
            <p:nvPr/>
          </p:nvSpPr>
          <p:spPr bwMode="auto">
            <a:xfrm>
              <a:off x="2762821" y="3469126"/>
              <a:ext cx="170188" cy="272577"/>
            </a:xfrm>
            <a:custGeom>
              <a:avLst/>
              <a:gdLst>
                <a:gd name="T0" fmla="*/ 57 w 59"/>
                <a:gd name="T1" fmla="*/ 95 h 95"/>
                <a:gd name="T2" fmla="*/ 45 w 59"/>
                <a:gd name="T3" fmla="*/ 92 h 95"/>
                <a:gd name="T4" fmla="*/ 47 w 59"/>
                <a:gd name="T5" fmla="*/ 84 h 95"/>
                <a:gd name="T6" fmla="*/ 59 w 59"/>
                <a:gd name="T7" fmla="*/ 87 h 95"/>
                <a:gd name="T8" fmla="*/ 57 w 59"/>
                <a:gd name="T9" fmla="*/ 95 h 95"/>
                <a:gd name="T10" fmla="*/ 38 w 59"/>
                <a:gd name="T11" fmla="*/ 90 h 95"/>
                <a:gd name="T12" fmla="*/ 26 w 59"/>
                <a:gd name="T13" fmla="*/ 87 h 95"/>
                <a:gd name="T14" fmla="*/ 28 w 59"/>
                <a:gd name="T15" fmla="*/ 79 h 95"/>
                <a:gd name="T16" fmla="*/ 40 w 59"/>
                <a:gd name="T17" fmla="*/ 82 h 95"/>
                <a:gd name="T18" fmla="*/ 38 w 59"/>
                <a:gd name="T19" fmla="*/ 90 h 95"/>
                <a:gd name="T20" fmla="*/ 18 w 59"/>
                <a:gd name="T21" fmla="*/ 85 h 95"/>
                <a:gd name="T22" fmla="*/ 7 w 59"/>
                <a:gd name="T23" fmla="*/ 82 h 95"/>
                <a:gd name="T24" fmla="*/ 9 w 59"/>
                <a:gd name="T25" fmla="*/ 74 h 95"/>
                <a:gd name="T26" fmla="*/ 20 w 59"/>
                <a:gd name="T27" fmla="*/ 77 h 95"/>
                <a:gd name="T28" fmla="*/ 18 w 59"/>
                <a:gd name="T29" fmla="*/ 85 h 95"/>
                <a:gd name="T30" fmla="*/ 7 w 59"/>
                <a:gd name="T31" fmla="*/ 75 h 95"/>
                <a:gd name="T32" fmla="*/ 0 w 59"/>
                <a:gd name="T33" fmla="*/ 73 h 95"/>
                <a:gd name="T34" fmla="*/ 4 w 59"/>
                <a:gd name="T35" fmla="*/ 61 h 95"/>
                <a:gd name="T36" fmla="*/ 11 w 59"/>
                <a:gd name="T37" fmla="*/ 64 h 95"/>
                <a:gd name="T38" fmla="*/ 7 w 59"/>
                <a:gd name="T39" fmla="*/ 75 h 95"/>
                <a:gd name="T40" fmla="*/ 14 w 59"/>
                <a:gd name="T41" fmla="*/ 57 h 95"/>
                <a:gd name="T42" fmla="*/ 7 w 59"/>
                <a:gd name="T43" fmla="*/ 54 h 95"/>
                <a:gd name="T44" fmla="*/ 12 w 59"/>
                <a:gd name="T45" fmla="*/ 43 h 95"/>
                <a:gd name="T46" fmla="*/ 19 w 59"/>
                <a:gd name="T47" fmla="*/ 47 h 95"/>
                <a:gd name="T48" fmla="*/ 14 w 59"/>
                <a:gd name="T49" fmla="*/ 57 h 95"/>
                <a:gd name="T50" fmla="*/ 23 w 59"/>
                <a:gd name="T51" fmla="*/ 40 h 95"/>
                <a:gd name="T52" fmla="*/ 16 w 59"/>
                <a:gd name="T53" fmla="*/ 36 h 95"/>
                <a:gd name="T54" fmla="*/ 23 w 59"/>
                <a:gd name="T55" fmla="*/ 26 h 95"/>
                <a:gd name="T56" fmla="*/ 30 w 59"/>
                <a:gd name="T57" fmla="*/ 30 h 95"/>
                <a:gd name="T58" fmla="*/ 23 w 59"/>
                <a:gd name="T59" fmla="*/ 40 h 95"/>
                <a:gd name="T60" fmla="*/ 34 w 59"/>
                <a:gd name="T61" fmla="*/ 24 h 95"/>
                <a:gd name="T62" fmla="*/ 28 w 59"/>
                <a:gd name="T63" fmla="*/ 19 h 95"/>
                <a:gd name="T64" fmla="*/ 36 w 59"/>
                <a:gd name="T65" fmla="*/ 9 h 95"/>
                <a:gd name="T66" fmla="*/ 42 w 59"/>
                <a:gd name="T67" fmla="*/ 15 h 95"/>
                <a:gd name="T68" fmla="*/ 34 w 59"/>
                <a:gd name="T69" fmla="*/ 24 h 95"/>
                <a:gd name="T70" fmla="*/ 47 w 59"/>
                <a:gd name="T71" fmla="*/ 9 h 95"/>
                <a:gd name="T72" fmla="*/ 41 w 59"/>
                <a:gd name="T73" fmla="*/ 3 h 95"/>
                <a:gd name="T74" fmla="*/ 45 w 59"/>
                <a:gd name="T75" fmla="*/ 0 h 95"/>
                <a:gd name="T76" fmla="*/ 50 w 59"/>
                <a:gd name="T77" fmla="*/ 6 h 95"/>
                <a:gd name="T78" fmla="*/ 47 w 59"/>
                <a:gd name="T7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57" y="95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9" y="87"/>
                    <a:pt x="59" y="87"/>
                    <a:pt x="59" y="87"/>
                  </a:cubicBezTo>
                  <a:lnTo>
                    <a:pt x="57" y="95"/>
                  </a:lnTo>
                  <a:close/>
                  <a:moveTo>
                    <a:pt x="38" y="90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0" y="82"/>
                    <a:pt x="40" y="82"/>
                    <a:pt x="40" y="82"/>
                  </a:cubicBezTo>
                  <a:lnTo>
                    <a:pt x="38" y="90"/>
                  </a:lnTo>
                  <a:close/>
                  <a:moveTo>
                    <a:pt x="18" y="85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0" y="77"/>
                    <a:pt x="20" y="77"/>
                    <a:pt x="20" y="77"/>
                  </a:cubicBezTo>
                  <a:lnTo>
                    <a:pt x="18" y="85"/>
                  </a:lnTo>
                  <a:close/>
                  <a:moveTo>
                    <a:pt x="7" y="75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69"/>
                    <a:pt x="2" y="65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8"/>
                    <a:pt x="8" y="72"/>
                    <a:pt x="7" y="75"/>
                  </a:cubicBezTo>
                  <a:close/>
                  <a:moveTo>
                    <a:pt x="14" y="57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9" y="50"/>
                    <a:pt x="10" y="47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50"/>
                    <a:pt x="16" y="54"/>
                    <a:pt x="14" y="57"/>
                  </a:cubicBezTo>
                  <a:close/>
                  <a:moveTo>
                    <a:pt x="23" y="4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9" y="32"/>
                    <a:pt x="21" y="29"/>
                    <a:pt x="23" y="2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3"/>
                    <a:pt x="25" y="37"/>
                    <a:pt x="23" y="40"/>
                  </a:cubicBezTo>
                  <a:close/>
                  <a:moveTo>
                    <a:pt x="34" y="24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3" y="13"/>
                    <a:pt x="36" y="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8"/>
                    <a:pt x="37" y="21"/>
                    <a:pt x="34" y="24"/>
                  </a:cubicBezTo>
                  <a:close/>
                  <a:moveTo>
                    <a:pt x="47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2" y="2"/>
                    <a:pt x="44" y="1"/>
                    <a:pt x="45" y="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7"/>
                    <a:pt x="48" y="8"/>
                    <a:pt x="47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slîḍe">
              <a:extLst>
                <a:ext uri="{FF2B5EF4-FFF2-40B4-BE49-F238E27FC236}">
                  <a16:creationId xmlns:a16="http://schemas.microsoft.com/office/drawing/2014/main" id="{9E76A214-7316-4EF0-9BFE-880228580E58}"/>
                </a:ext>
              </a:extLst>
            </p:cNvPr>
            <p:cNvSpPr/>
            <p:nvPr/>
          </p:nvSpPr>
          <p:spPr bwMode="auto">
            <a:xfrm>
              <a:off x="2915021" y="4064090"/>
              <a:ext cx="520247" cy="269810"/>
            </a:xfrm>
            <a:custGeom>
              <a:avLst/>
              <a:gdLst>
                <a:gd name="T0" fmla="*/ 109 w 181"/>
                <a:gd name="T1" fmla="*/ 94 h 94"/>
                <a:gd name="T2" fmla="*/ 121 w 181"/>
                <a:gd name="T3" fmla="*/ 86 h 94"/>
                <a:gd name="T4" fmla="*/ 114 w 181"/>
                <a:gd name="T5" fmla="*/ 94 h 94"/>
                <a:gd name="T6" fmla="*/ 89 w 181"/>
                <a:gd name="T7" fmla="*/ 92 h 94"/>
                <a:gd name="T8" fmla="*/ 102 w 181"/>
                <a:gd name="T9" fmla="*/ 86 h 94"/>
                <a:gd name="T10" fmla="*/ 130 w 181"/>
                <a:gd name="T11" fmla="*/ 93 h 94"/>
                <a:gd name="T12" fmla="*/ 141 w 181"/>
                <a:gd name="T13" fmla="*/ 84 h 94"/>
                <a:gd name="T14" fmla="*/ 130 w 181"/>
                <a:gd name="T15" fmla="*/ 93 h 94"/>
                <a:gd name="T16" fmla="*/ 69 w 181"/>
                <a:gd name="T17" fmla="*/ 88 h 94"/>
                <a:gd name="T18" fmla="*/ 82 w 181"/>
                <a:gd name="T19" fmla="*/ 83 h 94"/>
                <a:gd name="T20" fmla="*/ 150 w 181"/>
                <a:gd name="T21" fmla="*/ 90 h 94"/>
                <a:gd name="T22" fmla="*/ 160 w 181"/>
                <a:gd name="T23" fmla="*/ 79 h 94"/>
                <a:gd name="T24" fmla="*/ 150 w 181"/>
                <a:gd name="T25" fmla="*/ 90 h 94"/>
                <a:gd name="T26" fmla="*/ 50 w 181"/>
                <a:gd name="T27" fmla="*/ 82 h 94"/>
                <a:gd name="T28" fmla="*/ 64 w 181"/>
                <a:gd name="T29" fmla="*/ 78 h 94"/>
                <a:gd name="T30" fmla="*/ 170 w 181"/>
                <a:gd name="T31" fmla="*/ 85 h 94"/>
                <a:gd name="T32" fmla="*/ 178 w 181"/>
                <a:gd name="T33" fmla="*/ 73 h 94"/>
                <a:gd name="T34" fmla="*/ 170 w 181"/>
                <a:gd name="T35" fmla="*/ 85 h 94"/>
                <a:gd name="T36" fmla="*/ 31 w 181"/>
                <a:gd name="T37" fmla="*/ 73 h 94"/>
                <a:gd name="T38" fmla="*/ 45 w 181"/>
                <a:gd name="T39" fmla="*/ 71 h 94"/>
                <a:gd name="T40" fmla="*/ 24 w 181"/>
                <a:gd name="T41" fmla="*/ 69 h 94"/>
                <a:gd name="T42" fmla="*/ 18 w 181"/>
                <a:gd name="T43" fmla="*/ 56 h 94"/>
                <a:gd name="T44" fmla="*/ 24 w 181"/>
                <a:gd name="T45" fmla="*/ 69 h 94"/>
                <a:gd name="T46" fmla="*/ 3 w 181"/>
                <a:gd name="T47" fmla="*/ 55 h 94"/>
                <a:gd name="T48" fmla="*/ 8 w 181"/>
                <a:gd name="T49" fmla="*/ 43 h 94"/>
                <a:gd name="T50" fmla="*/ 12 w 181"/>
                <a:gd name="T51" fmla="*/ 51 h 94"/>
                <a:gd name="T52" fmla="*/ 7 w 181"/>
                <a:gd name="T53" fmla="*/ 58 h 94"/>
                <a:gd name="T54" fmla="*/ 13 w 181"/>
                <a:gd name="T55" fmla="*/ 38 h 94"/>
                <a:gd name="T56" fmla="*/ 27 w 181"/>
                <a:gd name="T57" fmla="*/ 34 h 94"/>
                <a:gd name="T58" fmla="*/ 32 w 181"/>
                <a:gd name="T59" fmla="*/ 28 h 94"/>
                <a:gd name="T60" fmla="*/ 35 w 181"/>
                <a:gd name="T61" fmla="*/ 14 h 94"/>
                <a:gd name="T62" fmla="*/ 32 w 181"/>
                <a:gd name="T63" fmla="*/ 28 h 94"/>
                <a:gd name="T64" fmla="*/ 40 w 181"/>
                <a:gd name="T65" fmla="*/ 8 h 94"/>
                <a:gd name="T66" fmla="*/ 54 w 181"/>
                <a:gd name="T67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94">
                  <a:moveTo>
                    <a:pt x="114" y="94"/>
                  </a:moveTo>
                  <a:cubicBezTo>
                    <a:pt x="112" y="94"/>
                    <a:pt x="111" y="94"/>
                    <a:pt x="109" y="94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4" y="86"/>
                    <a:pt x="117" y="86"/>
                    <a:pt x="121" y="86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9" y="94"/>
                    <a:pt x="116" y="94"/>
                    <a:pt x="114" y="94"/>
                  </a:cubicBezTo>
                  <a:close/>
                  <a:moveTo>
                    <a:pt x="101" y="94"/>
                  </a:moveTo>
                  <a:cubicBezTo>
                    <a:pt x="97" y="93"/>
                    <a:pt x="93" y="93"/>
                    <a:pt x="89" y="9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4" y="85"/>
                    <a:pt x="98" y="85"/>
                    <a:pt x="102" y="86"/>
                  </a:cubicBezTo>
                  <a:lnTo>
                    <a:pt x="101" y="94"/>
                  </a:lnTo>
                  <a:close/>
                  <a:moveTo>
                    <a:pt x="130" y="93"/>
                  </a:moveTo>
                  <a:cubicBezTo>
                    <a:pt x="129" y="85"/>
                    <a:pt x="129" y="85"/>
                    <a:pt x="129" y="85"/>
                  </a:cubicBezTo>
                  <a:cubicBezTo>
                    <a:pt x="133" y="85"/>
                    <a:pt x="137" y="84"/>
                    <a:pt x="141" y="84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38" y="92"/>
                    <a:pt x="134" y="93"/>
                    <a:pt x="130" y="93"/>
                  </a:cubicBezTo>
                  <a:close/>
                  <a:moveTo>
                    <a:pt x="81" y="91"/>
                  </a:moveTo>
                  <a:cubicBezTo>
                    <a:pt x="77" y="90"/>
                    <a:pt x="73" y="89"/>
                    <a:pt x="69" y="88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5" y="81"/>
                    <a:pt x="79" y="82"/>
                    <a:pt x="82" y="83"/>
                  </a:cubicBezTo>
                  <a:lnTo>
                    <a:pt x="81" y="91"/>
                  </a:lnTo>
                  <a:close/>
                  <a:moveTo>
                    <a:pt x="150" y="90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52" y="81"/>
                    <a:pt x="156" y="81"/>
                    <a:pt x="160" y="79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8" y="88"/>
                    <a:pt x="154" y="89"/>
                    <a:pt x="150" y="90"/>
                  </a:cubicBezTo>
                  <a:close/>
                  <a:moveTo>
                    <a:pt x="61" y="86"/>
                  </a:moveTo>
                  <a:cubicBezTo>
                    <a:pt x="57" y="85"/>
                    <a:pt x="53" y="83"/>
                    <a:pt x="50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60" y="77"/>
                    <a:pt x="64" y="78"/>
                  </a:cubicBezTo>
                  <a:lnTo>
                    <a:pt x="61" y="86"/>
                  </a:lnTo>
                  <a:close/>
                  <a:moveTo>
                    <a:pt x="170" y="85"/>
                  </a:moveTo>
                  <a:cubicBezTo>
                    <a:pt x="167" y="77"/>
                    <a:pt x="167" y="77"/>
                    <a:pt x="167" y="77"/>
                  </a:cubicBezTo>
                  <a:cubicBezTo>
                    <a:pt x="171" y="76"/>
                    <a:pt x="175" y="75"/>
                    <a:pt x="178" y="73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8" y="82"/>
                    <a:pt x="174" y="83"/>
                    <a:pt x="170" y="85"/>
                  </a:cubicBezTo>
                  <a:close/>
                  <a:moveTo>
                    <a:pt x="42" y="79"/>
                  </a:moveTo>
                  <a:cubicBezTo>
                    <a:pt x="38" y="77"/>
                    <a:pt x="35" y="75"/>
                    <a:pt x="31" y="7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8" y="68"/>
                    <a:pt x="42" y="70"/>
                    <a:pt x="45" y="71"/>
                  </a:cubicBezTo>
                  <a:lnTo>
                    <a:pt x="42" y="79"/>
                  </a:lnTo>
                  <a:close/>
                  <a:moveTo>
                    <a:pt x="24" y="69"/>
                  </a:moveTo>
                  <a:cubicBezTo>
                    <a:pt x="20" y="67"/>
                    <a:pt x="17" y="65"/>
                    <a:pt x="14" y="6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1" y="58"/>
                    <a:pt x="25" y="60"/>
                    <a:pt x="28" y="62"/>
                  </a:cubicBezTo>
                  <a:lnTo>
                    <a:pt x="24" y="69"/>
                  </a:lnTo>
                  <a:close/>
                  <a:moveTo>
                    <a:pt x="7" y="58"/>
                  </a:moveTo>
                  <a:cubicBezTo>
                    <a:pt x="6" y="57"/>
                    <a:pt x="4" y="56"/>
                    <a:pt x="3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lnTo>
                    <a:pt x="7" y="58"/>
                  </a:lnTo>
                  <a:close/>
                  <a:moveTo>
                    <a:pt x="19" y="43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19" y="43"/>
                  </a:lnTo>
                  <a:close/>
                  <a:moveTo>
                    <a:pt x="32" y="28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2" y="28"/>
                  </a:lnTo>
                  <a:close/>
                  <a:moveTo>
                    <a:pt x="46" y="14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ṥ1ïḓê">
              <a:extLst>
                <a:ext uri="{FF2B5EF4-FFF2-40B4-BE49-F238E27FC236}">
                  <a16:creationId xmlns:a16="http://schemas.microsoft.com/office/drawing/2014/main" id="{914E7C0C-8B68-44E6-8495-64110868D6CB}"/>
                </a:ext>
              </a:extLst>
            </p:cNvPr>
            <p:cNvSpPr/>
            <p:nvPr/>
          </p:nvSpPr>
          <p:spPr bwMode="auto">
            <a:xfrm>
              <a:off x="6011599" y="2428632"/>
              <a:ext cx="395720" cy="632322"/>
            </a:xfrm>
            <a:custGeom>
              <a:avLst/>
              <a:gdLst>
                <a:gd name="T0" fmla="*/ 8 w 138"/>
                <a:gd name="T1" fmla="*/ 220 h 220"/>
                <a:gd name="T2" fmla="*/ 0 w 138"/>
                <a:gd name="T3" fmla="*/ 218 h 220"/>
                <a:gd name="T4" fmla="*/ 4 w 138"/>
                <a:gd name="T5" fmla="*/ 202 h 220"/>
                <a:gd name="T6" fmla="*/ 12 w 138"/>
                <a:gd name="T7" fmla="*/ 205 h 220"/>
                <a:gd name="T8" fmla="*/ 8 w 138"/>
                <a:gd name="T9" fmla="*/ 220 h 220"/>
                <a:gd name="T10" fmla="*/ 22 w 138"/>
                <a:gd name="T11" fmla="*/ 175 h 220"/>
                <a:gd name="T12" fmla="*/ 14 w 138"/>
                <a:gd name="T13" fmla="*/ 172 h 220"/>
                <a:gd name="T14" fmla="*/ 21 w 138"/>
                <a:gd name="T15" fmla="*/ 157 h 220"/>
                <a:gd name="T16" fmla="*/ 28 w 138"/>
                <a:gd name="T17" fmla="*/ 160 h 220"/>
                <a:gd name="T18" fmla="*/ 22 w 138"/>
                <a:gd name="T19" fmla="*/ 175 h 220"/>
                <a:gd name="T20" fmla="*/ 42 w 138"/>
                <a:gd name="T21" fmla="*/ 132 h 220"/>
                <a:gd name="T22" fmla="*/ 35 w 138"/>
                <a:gd name="T23" fmla="*/ 128 h 220"/>
                <a:gd name="T24" fmla="*/ 43 w 138"/>
                <a:gd name="T25" fmla="*/ 114 h 220"/>
                <a:gd name="T26" fmla="*/ 50 w 138"/>
                <a:gd name="T27" fmla="*/ 118 h 220"/>
                <a:gd name="T28" fmla="*/ 42 w 138"/>
                <a:gd name="T29" fmla="*/ 132 h 220"/>
                <a:gd name="T30" fmla="*/ 67 w 138"/>
                <a:gd name="T31" fmla="*/ 91 h 220"/>
                <a:gd name="T32" fmla="*/ 60 w 138"/>
                <a:gd name="T33" fmla="*/ 87 h 220"/>
                <a:gd name="T34" fmla="*/ 69 w 138"/>
                <a:gd name="T35" fmla="*/ 73 h 220"/>
                <a:gd name="T36" fmla="*/ 76 w 138"/>
                <a:gd name="T37" fmla="*/ 78 h 220"/>
                <a:gd name="T38" fmla="*/ 67 w 138"/>
                <a:gd name="T39" fmla="*/ 91 h 220"/>
                <a:gd name="T40" fmla="*/ 95 w 138"/>
                <a:gd name="T41" fmla="*/ 53 h 220"/>
                <a:gd name="T42" fmla="*/ 89 w 138"/>
                <a:gd name="T43" fmla="*/ 48 h 220"/>
                <a:gd name="T44" fmla="*/ 99 w 138"/>
                <a:gd name="T45" fmla="*/ 35 h 220"/>
                <a:gd name="T46" fmla="*/ 105 w 138"/>
                <a:gd name="T47" fmla="*/ 41 h 220"/>
                <a:gd name="T48" fmla="*/ 95 w 138"/>
                <a:gd name="T49" fmla="*/ 53 h 220"/>
                <a:gd name="T50" fmla="*/ 127 w 138"/>
                <a:gd name="T51" fmla="*/ 17 h 220"/>
                <a:gd name="T52" fmla="*/ 121 w 138"/>
                <a:gd name="T53" fmla="*/ 11 h 220"/>
                <a:gd name="T54" fmla="*/ 133 w 138"/>
                <a:gd name="T55" fmla="*/ 0 h 220"/>
                <a:gd name="T56" fmla="*/ 138 w 138"/>
                <a:gd name="T57" fmla="*/ 6 h 220"/>
                <a:gd name="T58" fmla="*/ 127 w 138"/>
                <a:gd name="T59" fmla="*/ 1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220">
                  <a:moveTo>
                    <a:pt x="8" y="22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" y="213"/>
                    <a:pt x="2" y="208"/>
                    <a:pt x="4" y="202"/>
                  </a:cubicBezTo>
                  <a:cubicBezTo>
                    <a:pt x="12" y="205"/>
                    <a:pt x="12" y="205"/>
                    <a:pt x="12" y="205"/>
                  </a:cubicBezTo>
                  <a:cubicBezTo>
                    <a:pt x="10" y="210"/>
                    <a:pt x="9" y="215"/>
                    <a:pt x="8" y="220"/>
                  </a:cubicBezTo>
                  <a:close/>
                  <a:moveTo>
                    <a:pt x="22" y="175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16" y="167"/>
                    <a:pt x="18" y="162"/>
                    <a:pt x="21" y="157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5"/>
                    <a:pt x="24" y="170"/>
                    <a:pt x="22" y="175"/>
                  </a:cubicBezTo>
                  <a:close/>
                  <a:moveTo>
                    <a:pt x="42" y="132"/>
                  </a:moveTo>
                  <a:cubicBezTo>
                    <a:pt x="35" y="128"/>
                    <a:pt x="35" y="128"/>
                    <a:pt x="35" y="128"/>
                  </a:cubicBezTo>
                  <a:cubicBezTo>
                    <a:pt x="37" y="123"/>
                    <a:pt x="40" y="119"/>
                    <a:pt x="43" y="114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7" y="123"/>
                    <a:pt x="44" y="127"/>
                    <a:pt x="42" y="132"/>
                  </a:cubicBezTo>
                  <a:close/>
                  <a:moveTo>
                    <a:pt x="67" y="91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3" y="82"/>
                    <a:pt x="66" y="78"/>
                    <a:pt x="69" y="7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3" y="82"/>
                    <a:pt x="70" y="87"/>
                    <a:pt x="67" y="91"/>
                  </a:cubicBezTo>
                  <a:close/>
                  <a:moveTo>
                    <a:pt x="95" y="53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93" y="43"/>
                    <a:pt x="96" y="39"/>
                    <a:pt x="99" y="3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9" y="48"/>
                    <a:pt x="95" y="53"/>
                  </a:cubicBezTo>
                  <a:close/>
                  <a:moveTo>
                    <a:pt x="127" y="17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8" y="4"/>
                    <a:pt x="132" y="0"/>
                    <a:pt x="133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4" y="10"/>
                    <a:pt x="127" y="17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$lídé">
              <a:extLst>
                <a:ext uri="{FF2B5EF4-FFF2-40B4-BE49-F238E27FC236}">
                  <a16:creationId xmlns:a16="http://schemas.microsoft.com/office/drawing/2014/main" id="{63CD274F-F65E-4F9B-961F-EEBD01F5B25A}"/>
                </a:ext>
              </a:extLst>
            </p:cNvPr>
            <p:cNvSpPr/>
            <p:nvPr/>
          </p:nvSpPr>
          <p:spPr bwMode="auto">
            <a:xfrm>
              <a:off x="2869361" y="3095545"/>
              <a:ext cx="658611" cy="621253"/>
            </a:xfrm>
            <a:custGeom>
              <a:avLst/>
              <a:gdLst>
                <a:gd name="T0" fmla="*/ 229 w 229"/>
                <a:gd name="T1" fmla="*/ 216 h 216"/>
                <a:gd name="T2" fmla="*/ 0 w 229"/>
                <a:gd name="T3" fmla="*/ 192 h 216"/>
                <a:gd name="T4" fmla="*/ 0 w 229"/>
                <a:gd name="T5" fmla="*/ 189 h 216"/>
                <a:gd name="T6" fmla="*/ 135 w 229"/>
                <a:gd name="T7" fmla="*/ 1 h 216"/>
                <a:gd name="T8" fmla="*/ 138 w 229"/>
                <a:gd name="T9" fmla="*/ 0 h 216"/>
                <a:gd name="T10" fmla="*/ 229 w 229"/>
                <a:gd name="T11" fmla="*/ 216 h 216"/>
                <a:gd name="T12" fmla="*/ 8 w 229"/>
                <a:gd name="T13" fmla="*/ 185 h 216"/>
                <a:gd name="T14" fmla="*/ 217 w 229"/>
                <a:gd name="T15" fmla="*/ 207 h 216"/>
                <a:gd name="T16" fmla="*/ 134 w 229"/>
                <a:gd name="T17" fmla="*/ 10 h 216"/>
                <a:gd name="T18" fmla="*/ 8 w 229"/>
                <a:gd name="T19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16">
                  <a:moveTo>
                    <a:pt x="229" y="216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37"/>
                    <a:pt x="134" y="1"/>
                    <a:pt x="135" y="1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229" y="216"/>
                  </a:lnTo>
                  <a:close/>
                  <a:moveTo>
                    <a:pt x="8" y="185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13" y="16"/>
                    <a:pt x="10" y="54"/>
                    <a:pt x="8" y="185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Sľïďe">
              <a:extLst>
                <a:ext uri="{FF2B5EF4-FFF2-40B4-BE49-F238E27FC236}">
                  <a16:creationId xmlns:a16="http://schemas.microsoft.com/office/drawing/2014/main" id="{95B3E9DF-F656-49F9-AEDD-9240E4A66608}"/>
                </a:ext>
              </a:extLst>
            </p:cNvPr>
            <p:cNvSpPr/>
            <p:nvPr/>
          </p:nvSpPr>
          <p:spPr bwMode="auto">
            <a:xfrm>
              <a:off x="2919172" y="3112148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47 w 412"/>
                <a:gd name="T3" fmla="*/ 336 h 412"/>
                <a:gd name="T4" fmla="*/ 47 w 412"/>
                <a:gd name="T5" fmla="*/ 336 h 412"/>
                <a:gd name="T6" fmla="*/ 0 w 412"/>
                <a:gd name="T7" fmla="*/ 206 h 412"/>
                <a:gd name="T8" fmla="*/ 0 w 412"/>
                <a:gd name="T9" fmla="*/ 197 h 412"/>
                <a:gd name="T10" fmla="*/ 0 w 412"/>
                <a:gd name="T11" fmla="*/ 193 h 412"/>
                <a:gd name="T12" fmla="*/ 215 w 412"/>
                <a:gd name="T13" fmla="*/ 216 h 412"/>
                <a:gd name="T14" fmla="*/ 131 w 412"/>
                <a:gd name="T15" fmla="*/ 14 h 412"/>
                <a:gd name="T16" fmla="*/ 134 w 412"/>
                <a:gd name="T17" fmla="*/ 13 h 412"/>
                <a:gd name="T18" fmla="*/ 206 w 412"/>
                <a:gd name="T19" fmla="*/ 0 h 412"/>
                <a:gd name="T20" fmla="*/ 412 w 412"/>
                <a:gd name="T21" fmla="*/ 206 h 412"/>
                <a:gd name="T22" fmla="*/ 206 w 412"/>
                <a:gd name="T23" fmla="*/ 412 h 412"/>
                <a:gd name="T24" fmla="*/ 8 w 412"/>
                <a:gd name="T25" fmla="*/ 202 h 412"/>
                <a:gd name="T26" fmla="*/ 8 w 412"/>
                <a:gd name="T27" fmla="*/ 206 h 412"/>
                <a:gd name="T28" fmla="*/ 53 w 412"/>
                <a:gd name="T29" fmla="*/ 331 h 412"/>
                <a:gd name="T30" fmla="*/ 53 w 412"/>
                <a:gd name="T31" fmla="*/ 331 h 412"/>
                <a:gd name="T32" fmla="*/ 206 w 412"/>
                <a:gd name="T33" fmla="*/ 404 h 412"/>
                <a:gd name="T34" fmla="*/ 404 w 412"/>
                <a:gd name="T35" fmla="*/ 206 h 412"/>
                <a:gd name="T36" fmla="*/ 206 w 412"/>
                <a:gd name="T37" fmla="*/ 8 h 412"/>
                <a:gd name="T38" fmla="*/ 141 w 412"/>
                <a:gd name="T39" fmla="*/ 19 h 412"/>
                <a:gd name="T40" fmla="*/ 228 w 412"/>
                <a:gd name="T41" fmla="*/ 225 h 412"/>
                <a:gd name="T42" fmla="*/ 8 w 412"/>
                <a:gd name="T43" fmla="*/ 20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144" y="412"/>
                    <a:pt x="86" y="384"/>
                    <a:pt x="47" y="336"/>
                  </a:cubicBezTo>
                  <a:cubicBezTo>
                    <a:pt x="47" y="336"/>
                    <a:pt x="47" y="336"/>
                    <a:pt x="47" y="336"/>
                  </a:cubicBezTo>
                  <a:cubicBezTo>
                    <a:pt x="17" y="300"/>
                    <a:pt x="0" y="253"/>
                    <a:pt x="0" y="206"/>
                  </a:cubicBezTo>
                  <a:cubicBezTo>
                    <a:pt x="0" y="203"/>
                    <a:pt x="0" y="200"/>
                    <a:pt x="0" y="19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57" y="4"/>
                    <a:pt x="181" y="0"/>
                    <a:pt x="206" y="0"/>
                  </a:cubicBezTo>
                  <a:cubicBezTo>
                    <a:pt x="320" y="0"/>
                    <a:pt x="412" y="92"/>
                    <a:pt x="412" y="206"/>
                  </a:cubicBezTo>
                  <a:cubicBezTo>
                    <a:pt x="412" y="319"/>
                    <a:pt x="320" y="412"/>
                    <a:pt x="206" y="412"/>
                  </a:cubicBezTo>
                  <a:close/>
                  <a:moveTo>
                    <a:pt x="8" y="202"/>
                  </a:moveTo>
                  <a:cubicBezTo>
                    <a:pt x="8" y="203"/>
                    <a:pt x="8" y="204"/>
                    <a:pt x="8" y="206"/>
                  </a:cubicBezTo>
                  <a:cubicBezTo>
                    <a:pt x="8" y="251"/>
                    <a:pt x="24" y="296"/>
                    <a:pt x="53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91" y="377"/>
                    <a:pt x="14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97"/>
                    <a:pt x="315" y="8"/>
                    <a:pt x="206" y="8"/>
                  </a:cubicBezTo>
                  <a:cubicBezTo>
                    <a:pt x="184" y="8"/>
                    <a:pt x="162" y="11"/>
                    <a:pt x="141" y="19"/>
                  </a:cubicBezTo>
                  <a:cubicBezTo>
                    <a:pt x="228" y="225"/>
                    <a:pt x="228" y="225"/>
                    <a:pt x="228" y="225"/>
                  </a:cubicBezTo>
                  <a:lnTo>
                    <a:pt x="8" y="20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íṣlîḋe">
              <a:extLst>
                <a:ext uri="{FF2B5EF4-FFF2-40B4-BE49-F238E27FC236}">
                  <a16:creationId xmlns:a16="http://schemas.microsoft.com/office/drawing/2014/main" id="{E92C25DE-3212-41A3-AB86-0B8FBF215A5A}"/>
                </a:ext>
              </a:extLst>
            </p:cNvPr>
            <p:cNvSpPr/>
            <p:nvPr/>
          </p:nvSpPr>
          <p:spPr bwMode="auto">
            <a:xfrm>
              <a:off x="7988815" y="3578433"/>
              <a:ext cx="661378" cy="621253"/>
            </a:xfrm>
            <a:custGeom>
              <a:avLst/>
              <a:gdLst>
                <a:gd name="T0" fmla="*/ 0 w 230"/>
                <a:gd name="T1" fmla="*/ 216 h 216"/>
                <a:gd name="T2" fmla="*/ 91 w 230"/>
                <a:gd name="T3" fmla="*/ 0 h 216"/>
                <a:gd name="T4" fmla="*/ 94 w 230"/>
                <a:gd name="T5" fmla="*/ 0 h 216"/>
                <a:gd name="T6" fmla="*/ 230 w 230"/>
                <a:gd name="T7" fmla="*/ 188 h 216"/>
                <a:gd name="T8" fmla="*/ 230 w 230"/>
                <a:gd name="T9" fmla="*/ 192 h 216"/>
                <a:gd name="T10" fmla="*/ 0 w 230"/>
                <a:gd name="T11" fmla="*/ 216 h 216"/>
                <a:gd name="T12" fmla="*/ 95 w 230"/>
                <a:gd name="T13" fmla="*/ 9 h 216"/>
                <a:gd name="T14" fmla="*/ 13 w 230"/>
                <a:gd name="T15" fmla="*/ 206 h 216"/>
                <a:gd name="T16" fmla="*/ 222 w 230"/>
                <a:gd name="T17" fmla="*/ 184 h 216"/>
                <a:gd name="T18" fmla="*/ 95 w 230"/>
                <a:gd name="T19" fmla="*/ 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16">
                  <a:moveTo>
                    <a:pt x="0" y="216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1"/>
                    <a:pt x="230" y="36"/>
                    <a:pt x="230" y="188"/>
                  </a:cubicBezTo>
                  <a:cubicBezTo>
                    <a:pt x="230" y="192"/>
                    <a:pt x="230" y="192"/>
                    <a:pt x="230" y="192"/>
                  </a:cubicBezTo>
                  <a:lnTo>
                    <a:pt x="0" y="216"/>
                  </a:lnTo>
                  <a:close/>
                  <a:moveTo>
                    <a:pt x="95" y="9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20" y="53"/>
                    <a:pt x="116" y="15"/>
                    <a:pt x="95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šḻîḑe">
              <a:extLst>
                <a:ext uri="{FF2B5EF4-FFF2-40B4-BE49-F238E27FC236}">
                  <a16:creationId xmlns:a16="http://schemas.microsoft.com/office/drawing/2014/main" id="{FD244C6A-05F7-4E6A-98C8-3DB3D6E34A0D}"/>
                </a:ext>
              </a:extLst>
            </p:cNvPr>
            <p:cNvSpPr/>
            <p:nvPr/>
          </p:nvSpPr>
          <p:spPr bwMode="auto">
            <a:xfrm>
              <a:off x="7414606" y="3592270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0 w 412"/>
                <a:gd name="T3" fmla="*/ 206 h 412"/>
                <a:gd name="T4" fmla="*/ 206 w 412"/>
                <a:gd name="T5" fmla="*/ 0 h 412"/>
                <a:gd name="T6" fmla="*/ 278 w 412"/>
                <a:gd name="T7" fmla="*/ 13 h 412"/>
                <a:gd name="T8" fmla="*/ 282 w 412"/>
                <a:gd name="T9" fmla="*/ 14 h 412"/>
                <a:gd name="T10" fmla="*/ 197 w 412"/>
                <a:gd name="T11" fmla="*/ 216 h 412"/>
                <a:gd name="T12" fmla="*/ 412 w 412"/>
                <a:gd name="T13" fmla="*/ 194 h 412"/>
                <a:gd name="T14" fmla="*/ 412 w 412"/>
                <a:gd name="T15" fmla="*/ 198 h 412"/>
                <a:gd name="T16" fmla="*/ 412 w 412"/>
                <a:gd name="T17" fmla="*/ 206 h 412"/>
                <a:gd name="T18" fmla="*/ 206 w 412"/>
                <a:gd name="T19" fmla="*/ 412 h 412"/>
                <a:gd name="T20" fmla="*/ 206 w 412"/>
                <a:gd name="T21" fmla="*/ 8 h 412"/>
                <a:gd name="T22" fmla="*/ 8 w 412"/>
                <a:gd name="T23" fmla="*/ 206 h 412"/>
                <a:gd name="T24" fmla="*/ 206 w 412"/>
                <a:gd name="T25" fmla="*/ 404 h 412"/>
                <a:gd name="T26" fmla="*/ 404 w 412"/>
                <a:gd name="T27" fmla="*/ 206 h 412"/>
                <a:gd name="T28" fmla="*/ 404 w 412"/>
                <a:gd name="T29" fmla="*/ 202 h 412"/>
                <a:gd name="T30" fmla="*/ 184 w 412"/>
                <a:gd name="T31" fmla="*/ 226 h 412"/>
                <a:gd name="T32" fmla="*/ 271 w 412"/>
                <a:gd name="T33" fmla="*/ 19 h 412"/>
                <a:gd name="T34" fmla="*/ 206 w 412"/>
                <a:gd name="T3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93" y="412"/>
                    <a:pt x="0" y="320"/>
                    <a:pt x="0" y="206"/>
                  </a:cubicBezTo>
                  <a:cubicBezTo>
                    <a:pt x="0" y="93"/>
                    <a:pt x="93" y="0"/>
                    <a:pt x="206" y="0"/>
                  </a:cubicBezTo>
                  <a:cubicBezTo>
                    <a:pt x="231" y="0"/>
                    <a:pt x="255" y="4"/>
                    <a:pt x="278" y="13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197" y="216"/>
                    <a:pt x="197" y="216"/>
                    <a:pt x="197" y="216"/>
                  </a:cubicBezTo>
                  <a:cubicBezTo>
                    <a:pt x="412" y="194"/>
                    <a:pt x="412" y="194"/>
                    <a:pt x="412" y="194"/>
                  </a:cubicBezTo>
                  <a:cubicBezTo>
                    <a:pt x="412" y="198"/>
                    <a:pt x="412" y="198"/>
                    <a:pt x="412" y="198"/>
                  </a:cubicBezTo>
                  <a:cubicBezTo>
                    <a:pt x="412" y="201"/>
                    <a:pt x="412" y="203"/>
                    <a:pt x="412" y="206"/>
                  </a:cubicBezTo>
                  <a:cubicBezTo>
                    <a:pt x="412" y="320"/>
                    <a:pt x="320" y="412"/>
                    <a:pt x="206" y="412"/>
                  </a:cubicBezTo>
                  <a:close/>
                  <a:moveTo>
                    <a:pt x="206" y="8"/>
                  </a:moveTo>
                  <a:cubicBezTo>
                    <a:pt x="97" y="8"/>
                    <a:pt x="8" y="97"/>
                    <a:pt x="8" y="206"/>
                  </a:cubicBezTo>
                  <a:cubicBezTo>
                    <a:pt x="8" y="315"/>
                    <a:pt x="9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205"/>
                    <a:pt x="404" y="204"/>
                    <a:pt x="404" y="202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50" y="12"/>
                    <a:pt x="229" y="8"/>
                    <a:pt x="20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śļíďé">
              <a:extLst>
                <a:ext uri="{FF2B5EF4-FFF2-40B4-BE49-F238E27FC236}">
                  <a16:creationId xmlns:a16="http://schemas.microsoft.com/office/drawing/2014/main" id="{3CFF9F7D-FF01-4FAD-9C3F-AB356B366C79}"/>
                </a:ext>
              </a:extLst>
            </p:cNvPr>
            <p:cNvSpPr/>
            <p:nvPr/>
          </p:nvSpPr>
          <p:spPr bwMode="auto">
            <a:xfrm>
              <a:off x="6931717" y="2299953"/>
              <a:ext cx="1198229" cy="662762"/>
            </a:xfrm>
            <a:custGeom>
              <a:avLst/>
              <a:gdLst>
                <a:gd name="T0" fmla="*/ 179 w 417"/>
                <a:gd name="T1" fmla="*/ 231 h 231"/>
                <a:gd name="T2" fmla="*/ 97 w 417"/>
                <a:gd name="T3" fmla="*/ 214 h 231"/>
                <a:gd name="T4" fmla="*/ 68 w 417"/>
                <a:gd name="T5" fmla="*/ 221 h 231"/>
                <a:gd name="T6" fmla="*/ 0 w 417"/>
                <a:gd name="T7" fmla="*/ 152 h 231"/>
                <a:gd name="T8" fmla="*/ 65 w 417"/>
                <a:gd name="T9" fmla="*/ 84 h 231"/>
                <a:gd name="T10" fmla="*/ 160 w 417"/>
                <a:gd name="T11" fmla="*/ 0 h 231"/>
                <a:gd name="T12" fmla="*/ 248 w 417"/>
                <a:gd name="T13" fmla="*/ 57 h 231"/>
                <a:gd name="T14" fmla="*/ 281 w 417"/>
                <a:gd name="T15" fmla="*/ 50 h 231"/>
                <a:gd name="T16" fmla="*/ 346 w 417"/>
                <a:gd name="T17" fmla="*/ 83 h 231"/>
                <a:gd name="T18" fmla="*/ 351 w 417"/>
                <a:gd name="T19" fmla="*/ 83 h 231"/>
                <a:gd name="T20" fmla="*/ 417 w 417"/>
                <a:gd name="T21" fmla="*/ 149 h 231"/>
                <a:gd name="T22" fmla="*/ 351 w 417"/>
                <a:gd name="T23" fmla="*/ 215 h 231"/>
                <a:gd name="T24" fmla="*/ 312 w 417"/>
                <a:gd name="T25" fmla="*/ 202 h 231"/>
                <a:gd name="T26" fmla="*/ 281 w 417"/>
                <a:gd name="T27" fmla="*/ 209 h 231"/>
                <a:gd name="T28" fmla="*/ 271 w 417"/>
                <a:gd name="T29" fmla="*/ 208 h 231"/>
                <a:gd name="T30" fmla="*/ 179 w 417"/>
                <a:gd name="T31" fmla="*/ 231 h 231"/>
                <a:gd name="T32" fmla="*/ 97 w 417"/>
                <a:gd name="T33" fmla="*/ 205 h 231"/>
                <a:gd name="T34" fmla="*/ 99 w 417"/>
                <a:gd name="T35" fmla="*/ 206 h 231"/>
                <a:gd name="T36" fmla="*/ 179 w 417"/>
                <a:gd name="T37" fmla="*/ 223 h 231"/>
                <a:gd name="T38" fmla="*/ 267 w 417"/>
                <a:gd name="T39" fmla="*/ 201 h 231"/>
                <a:gd name="T40" fmla="*/ 269 w 417"/>
                <a:gd name="T41" fmla="*/ 200 h 231"/>
                <a:gd name="T42" fmla="*/ 270 w 417"/>
                <a:gd name="T43" fmla="*/ 200 h 231"/>
                <a:gd name="T44" fmla="*/ 281 w 417"/>
                <a:gd name="T45" fmla="*/ 201 h 231"/>
                <a:gd name="T46" fmla="*/ 311 w 417"/>
                <a:gd name="T47" fmla="*/ 194 h 231"/>
                <a:gd name="T48" fmla="*/ 313 w 417"/>
                <a:gd name="T49" fmla="*/ 193 h 231"/>
                <a:gd name="T50" fmla="*/ 315 w 417"/>
                <a:gd name="T51" fmla="*/ 195 h 231"/>
                <a:gd name="T52" fmla="*/ 351 w 417"/>
                <a:gd name="T53" fmla="*/ 207 h 231"/>
                <a:gd name="T54" fmla="*/ 409 w 417"/>
                <a:gd name="T55" fmla="*/ 149 h 231"/>
                <a:gd name="T56" fmla="*/ 351 w 417"/>
                <a:gd name="T57" fmla="*/ 91 h 231"/>
                <a:gd name="T58" fmla="*/ 344 w 417"/>
                <a:gd name="T59" fmla="*/ 91 h 231"/>
                <a:gd name="T60" fmla="*/ 342 w 417"/>
                <a:gd name="T61" fmla="*/ 92 h 231"/>
                <a:gd name="T62" fmla="*/ 340 w 417"/>
                <a:gd name="T63" fmla="*/ 89 h 231"/>
                <a:gd name="T64" fmla="*/ 281 w 417"/>
                <a:gd name="T65" fmla="*/ 58 h 231"/>
                <a:gd name="T66" fmla="*/ 248 w 417"/>
                <a:gd name="T67" fmla="*/ 66 h 231"/>
                <a:gd name="T68" fmla="*/ 244 w 417"/>
                <a:gd name="T69" fmla="*/ 68 h 231"/>
                <a:gd name="T70" fmla="*/ 242 w 417"/>
                <a:gd name="T71" fmla="*/ 64 h 231"/>
                <a:gd name="T72" fmla="*/ 160 w 417"/>
                <a:gd name="T73" fmla="*/ 8 h 231"/>
                <a:gd name="T74" fmla="*/ 73 w 417"/>
                <a:gd name="T75" fmla="*/ 88 h 231"/>
                <a:gd name="T76" fmla="*/ 72 w 417"/>
                <a:gd name="T77" fmla="*/ 92 h 231"/>
                <a:gd name="T78" fmla="*/ 68 w 417"/>
                <a:gd name="T79" fmla="*/ 92 h 231"/>
                <a:gd name="T80" fmla="*/ 8 w 417"/>
                <a:gd name="T81" fmla="*/ 152 h 231"/>
                <a:gd name="T82" fmla="*/ 68 w 417"/>
                <a:gd name="T83" fmla="*/ 213 h 231"/>
                <a:gd name="T84" fmla="*/ 95 w 417"/>
                <a:gd name="T85" fmla="*/ 206 h 231"/>
                <a:gd name="T86" fmla="*/ 97 w 417"/>
                <a:gd name="T87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231">
                  <a:moveTo>
                    <a:pt x="179" y="231"/>
                  </a:moveTo>
                  <a:cubicBezTo>
                    <a:pt x="148" y="231"/>
                    <a:pt x="118" y="225"/>
                    <a:pt x="97" y="214"/>
                  </a:cubicBezTo>
                  <a:cubicBezTo>
                    <a:pt x="88" y="218"/>
                    <a:pt x="78" y="221"/>
                    <a:pt x="68" y="221"/>
                  </a:cubicBezTo>
                  <a:cubicBezTo>
                    <a:pt x="31" y="221"/>
                    <a:pt x="0" y="190"/>
                    <a:pt x="0" y="152"/>
                  </a:cubicBezTo>
                  <a:cubicBezTo>
                    <a:pt x="0" y="116"/>
                    <a:pt x="29" y="86"/>
                    <a:pt x="65" y="84"/>
                  </a:cubicBezTo>
                  <a:cubicBezTo>
                    <a:pt x="71" y="36"/>
                    <a:pt x="111" y="0"/>
                    <a:pt x="160" y="0"/>
                  </a:cubicBezTo>
                  <a:cubicBezTo>
                    <a:pt x="198" y="0"/>
                    <a:pt x="232" y="22"/>
                    <a:pt x="248" y="57"/>
                  </a:cubicBezTo>
                  <a:cubicBezTo>
                    <a:pt x="258" y="52"/>
                    <a:pt x="269" y="50"/>
                    <a:pt x="281" y="50"/>
                  </a:cubicBezTo>
                  <a:cubicBezTo>
                    <a:pt x="307" y="50"/>
                    <a:pt x="331" y="62"/>
                    <a:pt x="346" y="83"/>
                  </a:cubicBezTo>
                  <a:cubicBezTo>
                    <a:pt x="348" y="83"/>
                    <a:pt x="349" y="83"/>
                    <a:pt x="351" y="83"/>
                  </a:cubicBezTo>
                  <a:cubicBezTo>
                    <a:pt x="388" y="83"/>
                    <a:pt x="417" y="113"/>
                    <a:pt x="417" y="149"/>
                  </a:cubicBezTo>
                  <a:cubicBezTo>
                    <a:pt x="417" y="186"/>
                    <a:pt x="388" y="215"/>
                    <a:pt x="351" y="215"/>
                  </a:cubicBezTo>
                  <a:cubicBezTo>
                    <a:pt x="337" y="215"/>
                    <a:pt x="323" y="211"/>
                    <a:pt x="312" y="202"/>
                  </a:cubicBezTo>
                  <a:cubicBezTo>
                    <a:pt x="302" y="207"/>
                    <a:pt x="292" y="209"/>
                    <a:pt x="281" y="209"/>
                  </a:cubicBezTo>
                  <a:cubicBezTo>
                    <a:pt x="278" y="209"/>
                    <a:pt x="274" y="209"/>
                    <a:pt x="271" y="208"/>
                  </a:cubicBezTo>
                  <a:cubicBezTo>
                    <a:pt x="249" y="223"/>
                    <a:pt x="215" y="231"/>
                    <a:pt x="179" y="231"/>
                  </a:cubicBezTo>
                  <a:close/>
                  <a:moveTo>
                    <a:pt x="97" y="205"/>
                  </a:moveTo>
                  <a:cubicBezTo>
                    <a:pt x="99" y="206"/>
                    <a:pt x="99" y="206"/>
                    <a:pt x="99" y="206"/>
                  </a:cubicBezTo>
                  <a:cubicBezTo>
                    <a:pt x="119" y="217"/>
                    <a:pt x="148" y="223"/>
                    <a:pt x="179" y="223"/>
                  </a:cubicBezTo>
                  <a:cubicBezTo>
                    <a:pt x="214" y="223"/>
                    <a:pt x="247" y="215"/>
                    <a:pt x="267" y="201"/>
                  </a:cubicBezTo>
                  <a:cubicBezTo>
                    <a:pt x="269" y="200"/>
                    <a:pt x="269" y="200"/>
                    <a:pt x="269" y="200"/>
                  </a:cubicBezTo>
                  <a:cubicBezTo>
                    <a:pt x="270" y="200"/>
                    <a:pt x="270" y="200"/>
                    <a:pt x="270" y="200"/>
                  </a:cubicBezTo>
                  <a:cubicBezTo>
                    <a:pt x="274" y="201"/>
                    <a:pt x="278" y="201"/>
                    <a:pt x="281" y="201"/>
                  </a:cubicBezTo>
                  <a:cubicBezTo>
                    <a:pt x="291" y="201"/>
                    <a:pt x="301" y="199"/>
                    <a:pt x="311" y="194"/>
                  </a:cubicBezTo>
                  <a:cubicBezTo>
                    <a:pt x="313" y="193"/>
                    <a:pt x="313" y="193"/>
                    <a:pt x="313" y="193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25" y="203"/>
                    <a:pt x="338" y="207"/>
                    <a:pt x="351" y="207"/>
                  </a:cubicBezTo>
                  <a:cubicBezTo>
                    <a:pt x="383" y="207"/>
                    <a:pt x="409" y="181"/>
                    <a:pt x="409" y="149"/>
                  </a:cubicBezTo>
                  <a:cubicBezTo>
                    <a:pt x="409" y="117"/>
                    <a:pt x="383" y="91"/>
                    <a:pt x="351" y="91"/>
                  </a:cubicBezTo>
                  <a:cubicBezTo>
                    <a:pt x="349" y="91"/>
                    <a:pt x="347" y="91"/>
                    <a:pt x="344" y="91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27" y="70"/>
                    <a:pt x="305" y="58"/>
                    <a:pt x="281" y="58"/>
                  </a:cubicBezTo>
                  <a:cubicBezTo>
                    <a:pt x="269" y="58"/>
                    <a:pt x="258" y="61"/>
                    <a:pt x="248" y="6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29" y="30"/>
                    <a:pt x="197" y="8"/>
                    <a:pt x="160" y="8"/>
                  </a:cubicBezTo>
                  <a:cubicBezTo>
                    <a:pt x="114" y="8"/>
                    <a:pt x="77" y="43"/>
                    <a:pt x="73" y="8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35" y="92"/>
                    <a:pt x="8" y="119"/>
                    <a:pt x="8" y="152"/>
                  </a:cubicBezTo>
                  <a:cubicBezTo>
                    <a:pt x="8" y="185"/>
                    <a:pt x="35" y="213"/>
                    <a:pt x="68" y="213"/>
                  </a:cubicBezTo>
                  <a:cubicBezTo>
                    <a:pt x="78" y="213"/>
                    <a:pt x="87" y="210"/>
                    <a:pt x="95" y="206"/>
                  </a:cubicBezTo>
                  <a:lnTo>
                    <a:pt x="97" y="2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ṣḷidê">
              <a:extLst>
                <a:ext uri="{FF2B5EF4-FFF2-40B4-BE49-F238E27FC236}">
                  <a16:creationId xmlns:a16="http://schemas.microsoft.com/office/drawing/2014/main" id="{B597BB23-8D71-4BAC-95DB-1A83FDC6F034}"/>
                </a:ext>
              </a:extLst>
            </p:cNvPr>
            <p:cNvSpPr/>
            <p:nvPr/>
          </p:nvSpPr>
          <p:spPr bwMode="auto">
            <a:xfrm>
              <a:off x="3808850" y="2097942"/>
              <a:ext cx="2176460" cy="2211051"/>
            </a:xfrm>
            <a:custGeom>
              <a:avLst/>
              <a:gdLst>
                <a:gd name="T0" fmla="*/ 663 w 1573"/>
                <a:gd name="T1" fmla="*/ 1598 h 1598"/>
                <a:gd name="T2" fmla="*/ 659 w 1573"/>
                <a:gd name="T3" fmla="*/ 1591 h 1598"/>
                <a:gd name="T4" fmla="*/ 0 w 1573"/>
                <a:gd name="T5" fmla="*/ 403 h 1598"/>
                <a:gd name="T6" fmla="*/ 725 w 1573"/>
                <a:gd name="T7" fmla="*/ 0 h 1598"/>
                <a:gd name="T8" fmla="*/ 1008 w 1573"/>
                <a:gd name="T9" fmla="*/ 77 h 1598"/>
                <a:gd name="T10" fmla="*/ 1010 w 1573"/>
                <a:gd name="T11" fmla="*/ 79 h 1598"/>
                <a:gd name="T12" fmla="*/ 1573 w 1573"/>
                <a:gd name="T13" fmla="*/ 1095 h 1598"/>
                <a:gd name="T14" fmla="*/ 663 w 1573"/>
                <a:gd name="T15" fmla="*/ 1598 h 1598"/>
                <a:gd name="T16" fmla="*/ 23 w 1573"/>
                <a:gd name="T17" fmla="*/ 409 h 1598"/>
                <a:gd name="T18" fmla="*/ 671 w 1573"/>
                <a:gd name="T19" fmla="*/ 1577 h 1598"/>
                <a:gd name="T20" fmla="*/ 1550 w 1573"/>
                <a:gd name="T21" fmla="*/ 1087 h 1598"/>
                <a:gd name="T22" fmla="*/ 998 w 1573"/>
                <a:gd name="T23" fmla="*/ 92 h 1598"/>
                <a:gd name="T24" fmla="*/ 728 w 1573"/>
                <a:gd name="T25" fmla="*/ 19 h 1598"/>
                <a:gd name="T26" fmla="*/ 23 w 1573"/>
                <a:gd name="T27" fmla="*/ 409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3" h="1598">
                  <a:moveTo>
                    <a:pt x="663" y="1598"/>
                  </a:moveTo>
                  <a:lnTo>
                    <a:pt x="659" y="1591"/>
                  </a:lnTo>
                  <a:lnTo>
                    <a:pt x="0" y="403"/>
                  </a:lnTo>
                  <a:lnTo>
                    <a:pt x="725" y="0"/>
                  </a:lnTo>
                  <a:lnTo>
                    <a:pt x="1008" y="77"/>
                  </a:lnTo>
                  <a:lnTo>
                    <a:pt x="1010" y="79"/>
                  </a:lnTo>
                  <a:lnTo>
                    <a:pt x="1573" y="1095"/>
                  </a:lnTo>
                  <a:lnTo>
                    <a:pt x="663" y="1598"/>
                  </a:lnTo>
                  <a:close/>
                  <a:moveTo>
                    <a:pt x="23" y="409"/>
                  </a:moveTo>
                  <a:lnTo>
                    <a:pt x="671" y="1577"/>
                  </a:lnTo>
                  <a:lnTo>
                    <a:pt x="1550" y="1087"/>
                  </a:lnTo>
                  <a:lnTo>
                    <a:pt x="998" y="92"/>
                  </a:lnTo>
                  <a:lnTo>
                    <a:pt x="728" y="19"/>
                  </a:lnTo>
                  <a:lnTo>
                    <a:pt x="23" y="40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$líḋè">
              <a:extLst>
                <a:ext uri="{FF2B5EF4-FFF2-40B4-BE49-F238E27FC236}">
                  <a16:creationId xmlns:a16="http://schemas.microsoft.com/office/drawing/2014/main" id="{859CC321-0E7F-4602-BFAC-BBE0E4C7A449}"/>
                </a:ext>
              </a:extLst>
            </p:cNvPr>
            <p:cNvSpPr/>
            <p:nvPr/>
          </p:nvSpPr>
          <p:spPr bwMode="auto">
            <a:xfrm>
              <a:off x="4792616" y="2095175"/>
              <a:ext cx="422009" cy="272577"/>
            </a:xfrm>
            <a:custGeom>
              <a:avLst/>
              <a:gdLst>
                <a:gd name="T0" fmla="*/ 108 w 305"/>
                <a:gd name="T1" fmla="*/ 197 h 197"/>
                <a:gd name="T2" fmla="*/ 0 w 305"/>
                <a:gd name="T3" fmla="*/ 0 h 197"/>
                <a:gd name="T4" fmla="*/ 305 w 305"/>
                <a:gd name="T5" fmla="*/ 87 h 197"/>
                <a:gd name="T6" fmla="*/ 108 w 305"/>
                <a:gd name="T7" fmla="*/ 197 h 197"/>
                <a:gd name="T8" fmla="*/ 33 w 305"/>
                <a:gd name="T9" fmla="*/ 27 h 197"/>
                <a:gd name="T10" fmla="*/ 114 w 305"/>
                <a:gd name="T11" fmla="*/ 175 h 197"/>
                <a:gd name="T12" fmla="*/ 262 w 305"/>
                <a:gd name="T13" fmla="*/ 94 h 197"/>
                <a:gd name="T14" fmla="*/ 33 w 305"/>
                <a:gd name="T1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97">
                  <a:moveTo>
                    <a:pt x="108" y="197"/>
                  </a:moveTo>
                  <a:lnTo>
                    <a:pt x="0" y="0"/>
                  </a:lnTo>
                  <a:lnTo>
                    <a:pt x="305" y="87"/>
                  </a:lnTo>
                  <a:lnTo>
                    <a:pt x="108" y="197"/>
                  </a:lnTo>
                  <a:close/>
                  <a:moveTo>
                    <a:pt x="33" y="27"/>
                  </a:moveTo>
                  <a:lnTo>
                    <a:pt x="114" y="175"/>
                  </a:lnTo>
                  <a:lnTo>
                    <a:pt x="262" y="94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îśliḋê">
              <a:extLst>
                <a:ext uri="{FF2B5EF4-FFF2-40B4-BE49-F238E27FC236}">
                  <a16:creationId xmlns:a16="http://schemas.microsoft.com/office/drawing/2014/main" id="{61EC617A-2C21-49F5-81E6-4A5D79F7612D}"/>
                </a:ext>
              </a:extLst>
            </p:cNvPr>
            <p:cNvSpPr/>
            <p:nvPr/>
          </p:nvSpPr>
          <p:spPr bwMode="auto">
            <a:xfrm>
              <a:off x="3987339" y="2679070"/>
              <a:ext cx="612951" cy="891062"/>
            </a:xfrm>
            <a:custGeom>
              <a:avLst/>
              <a:gdLst>
                <a:gd name="T0" fmla="*/ 318 w 443"/>
                <a:gd name="T1" fmla="*/ 644 h 644"/>
                <a:gd name="T2" fmla="*/ 0 w 443"/>
                <a:gd name="T3" fmla="*/ 68 h 644"/>
                <a:gd name="T4" fmla="*/ 123 w 443"/>
                <a:gd name="T5" fmla="*/ 0 h 644"/>
                <a:gd name="T6" fmla="*/ 443 w 443"/>
                <a:gd name="T7" fmla="*/ 575 h 644"/>
                <a:gd name="T8" fmla="*/ 318 w 443"/>
                <a:gd name="T9" fmla="*/ 644 h 644"/>
                <a:gd name="T10" fmla="*/ 23 w 443"/>
                <a:gd name="T11" fmla="*/ 75 h 644"/>
                <a:gd name="T12" fmla="*/ 324 w 443"/>
                <a:gd name="T13" fmla="*/ 621 h 644"/>
                <a:gd name="T14" fmla="*/ 420 w 443"/>
                <a:gd name="T15" fmla="*/ 567 h 644"/>
                <a:gd name="T16" fmla="*/ 117 w 443"/>
                <a:gd name="T17" fmla="*/ 23 h 644"/>
                <a:gd name="T18" fmla="*/ 23 w 443"/>
                <a:gd name="T19" fmla="*/ 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644">
                  <a:moveTo>
                    <a:pt x="318" y="644"/>
                  </a:moveTo>
                  <a:lnTo>
                    <a:pt x="0" y="68"/>
                  </a:lnTo>
                  <a:lnTo>
                    <a:pt x="123" y="0"/>
                  </a:lnTo>
                  <a:lnTo>
                    <a:pt x="443" y="575"/>
                  </a:lnTo>
                  <a:lnTo>
                    <a:pt x="318" y="644"/>
                  </a:lnTo>
                  <a:close/>
                  <a:moveTo>
                    <a:pt x="23" y="75"/>
                  </a:moveTo>
                  <a:lnTo>
                    <a:pt x="324" y="621"/>
                  </a:lnTo>
                  <a:lnTo>
                    <a:pt x="420" y="567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šlïḋê">
              <a:extLst>
                <a:ext uri="{FF2B5EF4-FFF2-40B4-BE49-F238E27FC236}">
                  <a16:creationId xmlns:a16="http://schemas.microsoft.com/office/drawing/2014/main" id="{B224D0EF-8ACF-4542-B415-84FE86188917}"/>
                </a:ext>
              </a:extLst>
            </p:cNvPr>
            <p:cNvSpPr/>
            <p:nvPr/>
          </p:nvSpPr>
          <p:spPr bwMode="auto">
            <a:xfrm>
              <a:off x="4208721" y="2652781"/>
              <a:ext cx="570058" cy="816345"/>
            </a:xfrm>
            <a:custGeom>
              <a:avLst/>
              <a:gdLst>
                <a:gd name="T0" fmla="*/ 289 w 412"/>
                <a:gd name="T1" fmla="*/ 590 h 590"/>
                <a:gd name="T2" fmla="*/ 0 w 412"/>
                <a:gd name="T3" fmla="*/ 69 h 590"/>
                <a:gd name="T4" fmla="*/ 123 w 412"/>
                <a:gd name="T5" fmla="*/ 0 h 590"/>
                <a:gd name="T6" fmla="*/ 412 w 412"/>
                <a:gd name="T7" fmla="*/ 521 h 590"/>
                <a:gd name="T8" fmla="*/ 289 w 412"/>
                <a:gd name="T9" fmla="*/ 590 h 590"/>
                <a:gd name="T10" fmla="*/ 23 w 412"/>
                <a:gd name="T11" fmla="*/ 75 h 590"/>
                <a:gd name="T12" fmla="*/ 295 w 412"/>
                <a:gd name="T13" fmla="*/ 567 h 590"/>
                <a:gd name="T14" fmla="*/ 391 w 412"/>
                <a:gd name="T15" fmla="*/ 513 h 590"/>
                <a:gd name="T16" fmla="*/ 117 w 412"/>
                <a:gd name="T17" fmla="*/ 23 h 590"/>
                <a:gd name="T18" fmla="*/ 23 w 412"/>
                <a:gd name="T19" fmla="*/ 7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590">
                  <a:moveTo>
                    <a:pt x="289" y="590"/>
                  </a:moveTo>
                  <a:lnTo>
                    <a:pt x="0" y="69"/>
                  </a:lnTo>
                  <a:lnTo>
                    <a:pt x="123" y="0"/>
                  </a:lnTo>
                  <a:lnTo>
                    <a:pt x="412" y="521"/>
                  </a:lnTo>
                  <a:lnTo>
                    <a:pt x="289" y="590"/>
                  </a:lnTo>
                  <a:close/>
                  <a:moveTo>
                    <a:pt x="23" y="75"/>
                  </a:moveTo>
                  <a:lnTo>
                    <a:pt x="295" y="567"/>
                  </a:lnTo>
                  <a:lnTo>
                    <a:pt x="391" y="513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Sļíḓê">
              <a:extLst>
                <a:ext uri="{FF2B5EF4-FFF2-40B4-BE49-F238E27FC236}">
                  <a16:creationId xmlns:a16="http://schemas.microsoft.com/office/drawing/2014/main" id="{AB51BE46-F1C2-4E1E-971B-DD2B53E761F9}"/>
                </a:ext>
              </a:extLst>
            </p:cNvPr>
            <p:cNvSpPr/>
            <p:nvPr/>
          </p:nvSpPr>
          <p:spPr bwMode="auto">
            <a:xfrm>
              <a:off x="4416267" y="2598819"/>
              <a:ext cx="542385" cy="769302"/>
            </a:xfrm>
            <a:custGeom>
              <a:avLst/>
              <a:gdLst>
                <a:gd name="T0" fmla="*/ 270 w 392"/>
                <a:gd name="T1" fmla="*/ 556 h 556"/>
                <a:gd name="T2" fmla="*/ 0 w 392"/>
                <a:gd name="T3" fmla="*/ 68 h 556"/>
                <a:gd name="T4" fmla="*/ 122 w 392"/>
                <a:gd name="T5" fmla="*/ 0 h 556"/>
                <a:gd name="T6" fmla="*/ 392 w 392"/>
                <a:gd name="T7" fmla="*/ 488 h 556"/>
                <a:gd name="T8" fmla="*/ 270 w 392"/>
                <a:gd name="T9" fmla="*/ 556 h 556"/>
                <a:gd name="T10" fmla="*/ 23 w 392"/>
                <a:gd name="T11" fmla="*/ 74 h 556"/>
                <a:gd name="T12" fmla="*/ 276 w 392"/>
                <a:gd name="T13" fmla="*/ 533 h 556"/>
                <a:gd name="T14" fmla="*/ 372 w 392"/>
                <a:gd name="T15" fmla="*/ 481 h 556"/>
                <a:gd name="T16" fmla="*/ 116 w 392"/>
                <a:gd name="T17" fmla="*/ 22 h 556"/>
                <a:gd name="T18" fmla="*/ 23 w 392"/>
                <a:gd name="T19" fmla="*/ 7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" h="556">
                  <a:moveTo>
                    <a:pt x="270" y="556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92" y="488"/>
                  </a:lnTo>
                  <a:lnTo>
                    <a:pt x="270" y="556"/>
                  </a:lnTo>
                  <a:close/>
                  <a:moveTo>
                    <a:pt x="23" y="74"/>
                  </a:moveTo>
                  <a:lnTo>
                    <a:pt x="276" y="533"/>
                  </a:lnTo>
                  <a:lnTo>
                    <a:pt x="372" y="481"/>
                  </a:lnTo>
                  <a:lnTo>
                    <a:pt x="116" y="22"/>
                  </a:lnTo>
                  <a:lnTo>
                    <a:pt x="23" y="7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ṡ1ïdè">
              <a:extLst>
                <a:ext uri="{FF2B5EF4-FFF2-40B4-BE49-F238E27FC236}">
                  <a16:creationId xmlns:a16="http://schemas.microsoft.com/office/drawing/2014/main" id="{02BA5A37-BEAD-4DA5-8ECC-8FD93D1C0B11}"/>
                </a:ext>
              </a:extLst>
            </p:cNvPr>
            <p:cNvSpPr/>
            <p:nvPr/>
          </p:nvSpPr>
          <p:spPr bwMode="auto">
            <a:xfrm>
              <a:off x="4637648" y="2569763"/>
              <a:ext cx="505028" cy="698737"/>
            </a:xfrm>
            <a:custGeom>
              <a:avLst/>
              <a:gdLst>
                <a:gd name="T0" fmla="*/ 241 w 365"/>
                <a:gd name="T1" fmla="*/ 505 h 505"/>
                <a:gd name="T2" fmla="*/ 0 w 365"/>
                <a:gd name="T3" fmla="*/ 68 h 505"/>
                <a:gd name="T4" fmla="*/ 122 w 365"/>
                <a:gd name="T5" fmla="*/ 0 h 505"/>
                <a:gd name="T6" fmla="*/ 365 w 365"/>
                <a:gd name="T7" fmla="*/ 436 h 505"/>
                <a:gd name="T8" fmla="*/ 241 w 365"/>
                <a:gd name="T9" fmla="*/ 505 h 505"/>
                <a:gd name="T10" fmla="*/ 21 w 365"/>
                <a:gd name="T11" fmla="*/ 75 h 505"/>
                <a:gd name="T12" fmla="*/ 247 w 365"/>
                <a:gd name="T13" fmla="*/ 482 h 505"/>
                <a:gd name="T14" fmla="*/ 343 w 365"/>
                <a:gd name="T15" fmla="*/ 428 h 505"/>
                <a:gd name="T16" fmla="*/ 116 w 365"/>
                <a:gd name="T17" fmla="*/ 23 h 505"/>
                <a:gd name="T18" fmla="*/ 21 w 365"/>
                <a:gd name="T19" fmla="*/ 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505">
                  <a:moveTo>
                    <a:pt x="241" y="50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65" y="436"/>
                  </a:lnTo>
                  <a:lnTo>
                    <a:pt x="241" y="505"/>
                  </a:lnTo>
                  <a:close/>
                  <a:moveTo>
                    <a:pt x="21" y="75"/>
                  </a:moveTo>
                  <a:lnTo>
                    <a:pt x="247" y="482"/>
                  </a:lnTo>
                  <a:lnTo>
                    <a:pt x="343" y="428"/>
                  </a:lnTo>
                  <a:lnTo>
                    <a:pt x="116" y="23"/>
                  </a:lnTo>
                  <a:lnTo>
                    <a:pt x="21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$ļîďe">
              <a:extLst>
                <a:ext uri="{FF2B5EF4-FFF2-40B4-BE49-F238E27FC236}">
                  <a16:creationId xmlns:a16="http://schemas.microsoft.com/office/drawing/2014/main" id="{0BD8EA15-9EB7-42DD-AE99-BD331879C5E4}"/>
                </a:ext>
              </a:extLst>
            </p:cNvPr>
            <p:cNvSpPr/>
            <p:nvPr/>
          </p:nvSpPr>
          <p:spPr bwMode="auto">
            <a:xfrm>
              <a:off x="4861797" y="2535171"/>
              <a:ext cx="464902" cy="629555"/>
            </a:xfrm>
            <a:custGeom>
              <a:avLst/>
              <a:gdLst>
                <a:gd name="T0" fmla="*/ 214 w 336"/>
                <a:gd name="T1" fmla="*/ 455 h 455"/>
                <a:gd name="T2" fmla="*/ 0 w 336"/>
                <a:gd name="T3" fmla="*/ 68 h 455"/>
                <a:gd name="T4" fmla="*/ 122 w 336"/>
                <a:gd name="T5" fmla="*/ 0 h 455"/>
                <a:gd name="T6" fmla="*/ 336 w 336"/>
                <a:gd name="T7" fmla="*/ 386 h 455"/>
                <a:gd name="T8" fmla="*/ 214 w 336"/>
                <a:gd name="T9" fmla="*/ 455 h 455"/>
                <a:gd name="T10" fmla="*/ 23 w 336"/>
                <a:gd name="T11" fmla="*/ 77 h 455"/>
                <a:gd name="T12" fmla="*/ 220 w 336"/>
                <a:gd name="T13" fmla="*/ 432 h 455"/>
                <a:gd name="T14" fmla="*/ 313 w 336"/>
                <a:gd name="T15" fmla="*/ 380 h 455"/>
                <a:gd name="T16" fmla="*/ 116 w 336"/>
                <a:gd name="T17" fmla="*/ 23 h 455"/>
                <a:gd name="T18" fmla="*/ 23 w 336"/>
                <a:gd name="T19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55">
                  <a:moveTo>
                    <a:pt x="214" y="45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36" y="386"/>
                  </a:lnTo>
                  <a:lnTo>
                    <a:pt x="214" y="455"/>
                  </a:lnTo>
                  <a:close/>
                  <a:moveTo>
                    <a:pt x="23" y="77"/>
                  </a:moveTo>
                  <a:lnTo>
                    <a:pt x="220" y="432"/>
                  </a:lnTo>
                  <a:lnTo>
                    <a:pt x="313" y="380"/>
                  </a:lnTo>
                  <a:lnTo>
                    <a:pt x="116" y="23"/>
                  </a:lnTo>
                  <a:lnTo>
                    <a:pt x="23" y="7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ṡļîďè">
              <a:extLst>
                <a:ext uri="{FF2B5EF4-FFF2-40B4-BE49-F238E27FC236}">
                  <a16:creationId xmlns:a16="http://schemas.microsoft.com/office/drawing/2014/main" id="{F24945FC-707D-4607-8129-3591647A502D}"/>
                </a:ext>
              </a:extLst>
            </p:cNvPr>
            <p:cNvSpPr/>
            <p:nvPr/>
          </p:nvSpPr>
          <p:spPr bwMode="auto">
            <a:xfrm>
              <a:off x="4456392" y="3012526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8 h 509"/>
                <a:gd name="T8" fmla="*/ 37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8"/>
                  </a:lnTo>
                  <a:lnTo>
                    <a:pt x="37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ṥ1ïḍe">
              <a:extLst>
                <a:ext uri="{FF2B5EF4-FFF2-40B4-BE49-F238E27FC236}">
                  <a16:creationId xmlns:a16="http://schemas.microsoft.com/office/drawing/2014/main" id="{90304318-4475-488A-8006-DE02DC96B687}"/>
                </a:ext>
              </a:extLst>
            </p:cNvPr>
            <p:cNvSpPr/>
            <p:nvPr/>
          </p:nvSpPr>
          <p:spPr bwMode="auto">
            <a:xfrm>
              <a:off x="4510354" y="3112148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9 h 509"/>
                <a:gd name="T4" fmla="*/ 792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9"/>
                  </a:lnTo>
                  <a:lnTo>
                    <a:pt x="792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ľïdê">
              <a:extLst>
                <a:ext uri="{FF2B5EF4-FFF2-40B4-BE49-F238E27FC236}">
                  <a16:creationId xmlns:a16="http://schemas.microsoft.com/office/drawing/2014/main" id="{F5C153C5-C123-400D-9E8E-2B7EB3EE28CD}"/>
                </a:ext>
              </a:extLst>
            </p:cNvPr>
            <p:cNvSpPr/>
            <p:nvPr/>
          </p:nvSpPr>
          <p:spPr bwMode="auto">
            <a:xfrm>
              <a:off x="4568466" y="3213153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9 h 509"/>
                <a:gd name="T8" fmla="*/ 37 w 829"/>
                <a:gd name="T9" fmla="*/ 509 h 509"/>
                <a:gd name="T10" fmla="*/ 23 w 829"/>
                <a:gd name="T11" fmla="*/ 445 h 509"/>
                <a:gd name="T12" fmla="*/ 44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9"/>
                  </a:lnTo>
                  <a:lnTo>
                    <a:pt x="37" y="509"/>
                  </a:lnTo>
                  <a:close/>
                  <a:moveTo>
                    <a:pt x="23" y="445"/>
                  </a:moveTo>
                  <a:lnTo>
                    <a:pt x="44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ṡļíḍê">
              <a:extLst>
                <a:ext uri="{FF2B5EF4-FFF2-40B4-BE49-F238E27FC236}">
                  <a16:creationId xmlns:a16="http://schemas.microsoft.com/office/drawing/2014/main" id="{F9244DED-4060-4939-A909-EFF923F11D27}"/>
                </a:ext>
              </a:extLst>
            </p:cNvPr>
            <p:cNvSpPr/>
            <p:nvPr/>
          </p:nvSpPr>
          <p:spPr bwMode="auto">
            <a:xfrm>
              <a:off x="4622428" y="3314159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8 h 509"/>
                <a:gd name="T8" fmla="*/ 40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4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8"/>
                  </a:lnTo>
                  <a:lnTo>
                    <a:pt x="40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4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ŝlïḓê">
              <a:extLst>
                <a:ext uri="{FF2B5EF4-FFF2-40B4-BE49-F238E27FC236}">
                  <a16:creationId xmlns:a16="http://schemas.microsoft.com/office/drawing/2014/main" id="{4A8DC887-552B-479E-8243-A2CDA9775E0D}"/>
                </a:ext>
              </a:extLst>
            </p:cNvPr>
            <p:cNvSpPr/>
            <p:nvPr/>
          </p:nvSpPr>
          <p:spPr bwMode="auto">
            <a:xfrm>
              <a:off x="4677773" y="3415164"/>
              <a:ext cx="1147035" cy="702887"/>
            </a:xfrm>
            <a:custGeom>
              <a:avLst/>
              <a:gdLst>
                <a:gd name="T0" fmla="*/ 39 w 829"/>
                <a:gd name="T1" fmla="*/ 508 h 508"/>
                <a:gd name="T2" fmla="*/ 0 w 829"/>
                <a:gd name="T3" fmla="*/ 438 h 508"/>
                <a:gd name="T4" fmla="*/ 791 w 829"/>
                <a:gd name="T5" fmla="*/ 0 h 508"/>
                <a:gd name="T6" fmla="*/ 829 w 829"/>
                <a:gd name="T7" fmla="*/ 68 h 508"/>
                <a:gd name="T8" fmla="*/ 39 w 829"/>
                <a:gd name="T9" fmla="*/ 508 h 508"/>
                <a:gd name="T10" fmla="*/ 23 w 829"/>
                <a:gd name="T11" fmla="*/ 444 h 508"/>
                <a:gd name="T12" fmla="*/ 46 w 829"/>
                <a:gd name="T13" fmla="*/ 486 h 508"/>
                <a:gd name="T14" fmla="*/ 808 w 829"/>
                <a:gd name="T15" fmla="*/ 62 h 508"/>
                <a:gd name="T16" fmla="*/ 785 w 829"/>
                <a:gd name="T17" fmla="*/ 22 h 508"/>
                <a:gd name="T18" fmla="*/ 23 w 829"/>
                <a:gd name="T19" fmla="*/ 44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8">
                  <a:moveTo>
                    <a:pt x="39" y="508"/>
                  </a:moveTo>
                  <a:lnTo>
                    <a:pt x="0" y="438"/>
                  </a:lnTo>
                  <a:lnTo>
                    <a:pt x="791" y="0"/>
                  </a:lnTo>
                  <a:lnTo>
                    <a:pt x="829" y="68"/>
                  </a:lnTo>
                  <a:lnTo>
                    <a:pt x="39" y="508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8" y="62"/>
                  </a:lnTo>
                  <a:lnTo>
                    <a:pt x="785" y="22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íṡḻiďê">
              <a:extLst>
                <a:ext uri="{FF2B5EF4-FFF2-40B4-BE49-F238E27FC236}">
                  <a16:creationId xmlns:a16="http://schemas.microsoft.com/office/drawing/2014/main" id="{559656D9-F681-4834-A8E5-EFE5B6DCC00D}"/>
                </a:ext>
              </a:extLst>
            </p:cNvPr>
            <p:cNvSpPr/>
            <p:nvPr/>
          </p:nvSpPr>
          <p:spPr bwMode="auto">
            <a:xfrm>
              <a:off x="4734503" y="3514786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ś1íḍe">
              <a:extLst>
                <a:ext uri="{FF2B5EF4-FFF2-40B4-BE49-F238E27FC236}">
                  <a16:creationId xmlns:a16="http://schemas.microsoft.com/office/drawing/2014/main" id="{0D821841-F584-4192-B867-BCC817AC6422}"/>
                </a:ext>
              </a:extLst>
            </p:cNvPr>
            <p:cNvSpPr/>
            <p:nvPr/>
          </p:nvSpPr>
          <p:spPr bwMode="auto">
            <a:xfrm>
              <a:off x="4861797" y="2871395"/>
              <a:ext cx="3001108" cy="1838853"/>
            </a:xfrm>
            <a:custGeom>
              <a:avLst/>
              <a:gdLst>
                <a:gd name="T0" fmla="*/ 1044 w 1044"/>
                <a:gd name="T1" fmla="*/ 640 h 640"/>
                <a:gd name="T2" fmla="*/ 0 w 1044"/>
                <a:gd name="T3" fmla="*/ 640 h 640"/>
                <a:gd name="T4" fmla="*/ 0 w 1044"/>
                <a:gd name="T5" fmla="*/ 49 h 640"/>
                <a:gd name="T6" fmla="*/ 48 w 1044"/>
                <a:gd name="T7" fmla="*/ 0 h 640"/>
                <a:gd name="T8" fmla="*/ 995 w 1044"/>
                <a:gd name="T9" fmla="*/ 0 h 640"/>
                <a:gd name="T10" fmla="*/ 1044 w 1044"/>
                <a:gd name="T11" fmla="*/ 49 h 640"/>
                <a:gd name="T12" fmla="*/ 1044 w 1044"/>
                <a:gd name="T13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4" h="640">
                  <a:moveTo>
                    <a:pt x="1044" y="640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22" y="0"/>
                    <a:pt x="1044" y="22"/>
                    <a:pt x="1044" y="49"/>
                  </a:cubicBezTo>
                  <a:lnTo>
                    <a:pt x="1044" y="640"/>
                  </a:lnTo>
                  <a:close/>
                </a:path>
              </a:pathLst>
            </a:custGeom>
            <a:solidFill>
              <a:srgbClr val="76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sḻiḍè">
              <a:extLst>
                <a:ext uri="{FF2B5EF4-FFF2-40B4-BE49-F238E27FC236}">
                  <a16:creationId xmlns:a16="http://schemas.microsoft.com/office/drawing/2014/main" id="{0033B4D8-C53C-4B61-94F4-6634234136B7}"/>
                </a:ext>
              </a:extLst>
            </p:cNvPr>
            <p:cNvSpPr/>
            <p:nvPr/>
          </p:nvSpPr>
          <p:spPr bwMode="auto">
            <a:xfrm>
              <a:off x="5033368" y="3020828"/>
              <a:ext cx="2656582" cy="1539988"/>
            </a:xfrm>
            <a:custGeom>
              <a:avLst/>
              <a:gdLst>
                <a:gd name="T0" fmla="*/ 924 w 924"/>
                <a:gd name="T1" fmla="*/ 536 h 536"/>
                <a:gd name="T2" fmla="*/ 0 w 924"/>
                <a:gd name="T3" fmla="*/ 536 h 536"/>
                <a:gd name="T4" fmla="*/ 0 w 924"/>
                <a:gd name="T5" fmla="*/ 49 h 536"/>
                <a:gd name="T6" fmla="*/ 48 w 924"/>
                <a:gd name="T7" fmla="*/ 0 h 536"/>
                <a:gd name="T8" fmla="*/ 875 w 924"/>
                <a:gd name="T9" fmla="*/ 0 h 536"/>
                <a:gd name="T10" fmla="*/ 924 w 924"/>
                <a:gd name="T11" fmla="*/ 49 h 536"/>
                <a:gd name="T12" fmla="*/ 924 w 924"/>
                <a:gd name="T13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36">
                  <a:moveTo>
                    <a:pt x="924" y="536"/>
                  </a:moveTo>
                  <a:cubicBezTo>
                    <a:pt x="0" y="536"/>
                    <a:pt x="0" y="536"/>
                    <a:pt x="0" y="5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2" y="0"/>
                    <a:pt x="924" y="22"/>
                    <a:pt x="924" y="49"/>
                  </a:cubicBezTo>
                  <a:lnTo>
                    <a:pt x="924" y="5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ïṡ1îḋé">
              <a:extLst>
                <a:ext uri="{FF2B5EF4-FFF2-40B4-BE49-F238E27FC236}">
                  <a16:creationId xmlns:a16="http://schemas.microsoft.com/office/drawing/2014/main" id="{438D363C-6116-49A2-B8C5-2CAC0F286214}"/>
                </a:ext>
              </a:extLst>
            </p:cNvPr>
            <p:cNvSpPr/>
            <p:nvPr/>
          </p:nvSpPr>
          <p:spPr bwMode="auto">
            <a:xfrm>
              <a:off x="4550479" y="4629997"/>
              <a:ext cx="3312425" cy="264275"/>
            </a:xfrm>
            <a:custGeom>
              <a:avLst/>
              <a:gdLst>
                <a:gd name="T0" fmla="*/ 25 w 1152"/>
                <a:gd name="T1" fmla="*/ 92 h 92"/>
                <a:gd name="T2" fmla="*/ 1152 w 1152"/>
                <a:gd name="T3" fmla="*/ 92 h 92"/>
                <a:gd name="T4" fmla="*/ 1152 w 1152"/>
                <a:gd name="T5" fmla="*/ 0 h 92"/>
                <a:gd name="T6" fmla="*/ 0 w 1152"/>
                <a:gd name="T7" fmla="*/ 0 h 92"/>
                <a:gd name="T8" fmla="*/ 0 w 1152"/>
                <a:gd name="T9" fmla="*/ 67 h 92"/>
                <a:gd name="T10" fmla="*/ 25 w 1152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92">
                  <a:moveTo>
                    <a:pt x="25" y="92"/>
                  </a:moveTo>
                  <a:cubicBezTo>
                    <a:pt x="1152" y="92"/>
                    <a:pt x="1152" y="92"/>
                    <a:pt x="1152" y="92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1"/>
                    <a:pt x="11" y="92"/>
                    <a:pt x="25" y="92"/>
                  </a:cubicBez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ṩḻîḍe">
              <a:extLst>
                <a:ext uri="{FF2B5EF4-FFF2-40B4-BE49-F238E27FC236}">
                  <a16:creationId xmlns:a16="http://schemas.microsoft.com/office/drawing/2014/main" id="{EB674F62-4705-482E-AAC4-1D26B3F16120}"/>
                </a:ext>
              </a:extLst>
            </p:cNvPr>
            <p:cNvSpPr/>
            <p:nvPr/>
          </p:nvSpPr>
          <p:spPr bwMode="auto">
            <a:xfrm>
              <a:off x="5112235" y="4629997"/>
              <a:ext cx="2577715" cy="264275"/>
            </a:xfrm>
            <a:custGeom>
              <a:avLst/>
              <a:gdLst>
                <a:gd name="T0" fmla="*/ 0 w 897"/>
                <a:gd name="T1" fmla="*/ 0 h 92"/>
                <a:gd name="T2" fmla="*/ 10 w 897"/>
                <a:gd name="T3" fmla="*/ 92 h 92"/>
                <a:gd name="T4" fmla="*/ 871 w 897"/>
                <a:gd name="T5" fmla="*/ 92 h 92"/>
                <a:gd name="T6" fmla="*/ 897 w 897"/>
                <a:gd name="T7" fmla="*/ 67 h 92"/>
                <a:gd name="T8" fmla="*/ 897 w 897"/>
                <a:gd name="T9" fmla="*/ 0 h 92"/>
                <a:gd name="T10" fmla="*/ 0 w 897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92">
                  <a:moveTo>
                    <a:pt x="0" y="0"/>
                  </a:moveTo>
                  <a:cubicBezTo>
                    <a:pt x="7" y="31"/>
                    <a:pt x="9" y="61"/>
                    <a:pt x="10" y="92"/>
                  </a:cubicBezTo>
                  <a:cubicBezTo>
                    <a:pt x="871" y="92"/>
                    <a:pt x="871" y="92"/>
                    <a:pt x="871" y="92"/>
                  </a:cubicBezTo>
                  <a:cubicBezTo>
                    <a:pt x="885" y="92"/>
                    <a:pt x="897" y="81"/>
                    <a:pt x="897" y="67"/>
                  </a:cubicBezTo>
                  <a:cubicBezTo>
                    <a:pt x="897" y="0"/>
                    <a:pt x="897" y="0"/>
                    <a:pt x="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ṧḷiḍe">
              <a:extLst>
                <a:ext uri="{FF2B5EF4-FFF2-40B4-BE49-F238E27FC236}">
                  <a16:creationId xmlns:a16="http://schemas.microsoft.com/office/drawing/2014/main" id="{1A1D5D91-07BF-417F-BA56-B9885060A476}"/>
                </a:ext>
              </a:extLst>
            </p:cNvPr>
            <p:cNvSpPr/>
            <p:nvPr/>
          </p:nvSpPr>
          <p:spPr bwMode="auto">
            <a:xfrm>
              <a:off x="7615234" y="4629997"/>
              <a:ext cx="247671" cy="264275"/>
            </a:xfrm>
            <a:custGeom>
              <a:avLst/>
              <a:gdLst>
                <a:gd name="T0" fmla="*/ 26 w 86"/>
                <a:gd name="T1" fmla="*/ 0 h 92"/>
                <a:gd name="T2" fmla="*/ 26 w 86"/>
                <a:gd name="T3" fmla="*/ 67 h 92"/>
                <a:gd name="T4" fmla="*/ 0 w 86"/>
                <a:gd name="T5" fmla="*/ 92 h 92"/>
                <a:gd name="T6" fmla="*/ 86 w 86"/>
                <a:gd name="T7" fmla="*/ 92 h 92"/>
                <a:gd name="T8" fmla="*/ 86 w 86"/>
                <a:gd name="T9" fmla="*/ 0 h 92"/>
                <a:gd name="T10" fmla="*/ 26 w 8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26" y="0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81"/>
                    <a:pt x="14" y="92"/>
                    <a:pt x="0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9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isḷîḑê">
              <a:extLst>
                <a:ext uri="{FF2B5EF4-FFF2-40B4-BE49-F238E27FC236}">
                  <a16:creationId xmlns:a16="http://schemas.microsoft.com/office/drawing/2014/main" id="{B39338EB-D13C-4BD5-AFA1-AD9BC52F25C0}"/>
                </a:ext>
              </a:extLst>
            </p:cNvPr>
            <p:cNvSpPr/>
            <p:nvPr/>
          </p:nvSpPr>
          <p:spPr bwMode="auto">
            <a:xfrm>
              <a:off x="5413868" y="4629997"/>
              <a:ext cx="1022508" cy="127295"/>
            </a:xfrm>
            <a:custGeom>
              <a:avLst/>
              <a:gdLst>
                <a:gd name="T0" fmla="*/ 312 w 356"/>
                <a:gd name="T1" fmla="*/ 44 h 44"/>
                <a:gd name="T2" fmla="*/ 44 w 356"/>
                <a:gd name="T3" fmla="*/ 44 h 44"/>
                <a:gd name="T4" fmla="*/ 0 w 356"/>
                <a:gd name="T5" fmla="*/ 0 h 44"/>
                <a:gd name="T6" fmla="*/ 0 w 356"/>
                <a:gd name="T7" fmla="*/ 0 h 44"/>
                <a:gd name="T8" fmla="*/ 356 w 356"/>
                <a:gd name="T9" fmla="*/ 0 h 44"/>
                <a:gd name="T10" fmla="*/ 356 w 356"/>
                <a:gd name="T11" fmla="*/ 0 h 44"/>
                <a:gd name="T12" fmla="*/ 312 w 35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44">
                  <a:moveTo>
                    <a:pt x="312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19" y="44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25"/>
                    <a:pt x="336" y="44"/>
                    <a:pt x="31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šḻíḓè">
              <a:extLst>
                <a:ext uri="{FF2B5EF4-FFF2-40B4-BE49-F238E27FC236}">
                  <a16:creationId xmlns:a16="http://schemas.microsoft.com/office/drawing/2014/main" id="{667D6B59-AE66-460C-8134-E12FB045F69C}"/>
                </a:ext>
              </a:extLst>
            </p:cNvPr>
            <p:cNvSpPr/>
            <p:nvPr/>
          </p:nvSpPr>
          <p:spPr bwMode="auto">
            <a:xfrm>
              <a:off x="5318397" y="3845475"/>
              <a:ext cx="2051933" cy="488424"/>
            </a:xfrm>
            <a:custGeom>
              <a:avLst/>
              <a:gdLst>
                <a:gd name="T0" fmla="*/ 1483 w 1483"/>
                <a:gd name="T1" fmla="*/ 50 h 353"/>
                <a:gd name="T2" fmla="*/ 1020 w 1483"/>
                <a:gd name="T3" fmla="*/ 353 h 353"/>
                <a:gd name="T4" fmla="*/ 0 w 1483"/>
                <a:gd name="T5" fmla="*/ 283 h 353"/>
                <a:gd name="T6" fmla="*/ 445 w 1483"/>
                <a:gd name="T7" fmla="*/ 0 h 353"/>
                <a:gd name="T8" fmla="*/ 1483 w 1483"/>
                <a:gd name="T9" fmla="*/ 5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353">
                  <a:moveTo>
                    <a:pt x="1483" y="50"/>
                  </a:moveTo>
                  <a:lnTo>
                    <a:pt x="1020" y="353"/>
                  </a:lnTo>
                  <a:lnTo>
                    <a:pt x="0" y="283"/>
                  </a:lnTo>
                  <a:lnTo>
                    <a:pt x="445" y="0"/>
                  </a:lnTo>
                  <a:lnTo>
                    <a:pt x="1483" y="50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ïslîdè">
              <a:extLst>
                <a:ext uri="{FF2B5EF4-FFF2-40B4-BE49-F238E27FC236}">
                  <a16:creationId xmlns:a16="http://schemas.microsoft.com/office/drawing/2014/main" id="{31713952-4ED8-4C22-B433-0E32F46D033C}"/>
                </a:ext>
              </a:extLst>
            </p:cNvPr>
            <p:cNvSpPr/>
            <p:nvPr/>
          </p:nvSpPr>
          <p:spPr bwMode="auto">
            <a:xfrm>
              <a:off x="5318397" y="4237044"/>
              <a:ext cx="1411309" cy="286413"/>
            </a:xfrm>
            <a:custGeom>
              <a:avLst/>
              <a:gdLst>
                <a:gd name="T0" fmla="*/ 1020 w 1020"/>
                <a:gd name="T1" fmla="*/ 70 h 207"/>
                <a:gd name="T2" fmla="*/ 1018 w 1020"/>
                <a:gd name="T3" fmla="*/ 207 h 207"/>
                <a:gd name="T4" fmla="*/ 4 w 1020"/>
                <a:gd name="T5" fmla="*/ 126 h 207"/>
                <a:gd name="T6" fmla="*/ 0 w 1020"/>
                <a:gd name="T7" fmla="*/ 0 h 207"/>
                <a:gd name="T8" fmla="*/ 1020 w 1020"/>
                <a:gd name="T9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207">
                  <a:moveTo>
                    <a:pt x="1020" y="70"/>
                  </a:moveTo>
                  <a:lnTo>
                    <a:pt x="1018" y="207"/>
                  </a:lnTo>
                  <a:lnTo>
                    <a:pt x="4" y="126"/>
                  </a:lnTo>
                  <a:lnTo>
                    <a:pt x="0" y="0"/>
                  </a:lnTo>
                  <a:lnTo>
                    <a:pt x="1020" y="70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ŝ1íḑè">
              <a:extLst>
                <a:ext uri="{FF2B5EF4-FFF2-40B4-BE49-F238E27FC236}">
                  <a16:creationId xmlns:a16="http://schemas.microsoft.com/office/drawing/2014/main" id="{6BBC2A56-CCD8-4806-B9B0-01D025937D67}"/>
                </a:ext>
              </a:extLst>
            </p:cNvPr>
            <p:cNvSpPr/>
            <p:nvPr/>
          </p:nvSpPr>
          <p:spPr bwMode="auto">
            <a:xfrm>
              <a:off x="6726939" y="3914657"/>
              <a:ext cx="643391" cy="608800"/>
            </a:xfrm>
            <a:custGeom>
              <a:avLst/>
              <a:gdLst>
                <a:gd name="T0" fmla="*/ 0 w 465"/>
                <a:gd name="T1" fmla="*/ 440 h 440"/>
                <a:gd name="T2" fmla="*/ 465 w 465"/>
                <a:gd name="T3" fmla="*/ 110 h 440"/>
                <a:gd name="T4" fmla="*/ 465 w 465"/>
                <a:gd name="T5" fmla="*/ 0 h 440"/>
                <a:gd name="T6" fmla="*/ 2 w 465"/>
                <a:gd name="T7" fmla="*/ 303 h 440"/>
                <a:gd name="T8" fmla="*/ 0 w 465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40">
                  <a:moveTo>
                    <a:pt x="0" y="440"/>
                  </a:moveTo>
                  <a:lnTo>
                    <a:pt x="465" y="110"/>
                  </a:lnTo>
                  <a:lnTo>
                    <a:pt x="465" y="0"/>
                  </a:lnTo>
                  <a:lnTo>
                    <a:pt x="2" y="303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ïṥḻïḋé">
              <a:extLst>
                <a:ext uri="{FF2B5EF4-FFF2-40B4-BE49-F238E27FC236}">
                  <a16:creationId xmlns:a16="http://schemas.microsoft.com/office/drawing/2014/main" id="{5E446392-CEC6-4FD6-A836-BD1D6B0B37BA}"/>
                </a:ext>
              </a:extLst>
            </p:cNvPr>
            <p:cNvSpPr/>
            <p:nvPr/>
          </p:nvSpPr>
          <p:spPr bwMode="auto">
            <a:xfrm>
              <a:off x="6761530" y="3943713"/>
              <a:ext cx="608800" cy="536851"/>
            </a:xfrm>
            <a:custGeom>
              <a:avLst/>
              <a:gdLst>
                <a:gd name="T0" fmla="*/ 0 w 440"/>
                <a:gd name="T1" fmla="*/ 282 h 388"/>
                <a:gd name="T2" fmla="*/ 440 w 440"/>
                <a:gd name="T3" fmla="*/ 0 h 388"/>
                <a:gd name="T4" fmla="*/ 440 w 440"/>
                <a:gd name="T5" fmla="*/ 77 h 388"/>
                <a:gd name="T6" fmla="*/ 0 w 440"/>
                <a:gd name="T7" fmla="*/ 388 h 388"/>
                <a:gd name="T8" fmla="*/ 0 w 440"/>
                <a:gd name="T9" fmla="*/ 2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8">
                  <a:moveTo>
                    <a:pt x="0" y="282"/>
                  </a:moveTo>
                  <a:lnTo>
                    <a:pt x="440" y="0"/>
                  </a:lnTo>
                  <a:lnTo>
                    <a:pt x="440" y="77"/>
                  </a:lnTo>
                  <a:lnTo>
                    <a:pt x="0" y="388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ṣḷïďè">
              <a:extLst>
                <a:ext uri="{FF2B5EF4-FFF2-40B4-BE49-F238E27FC236}">
                  <a16:creationId xmlns:a16="http://schemas.microsoft.com/office/drawing/2014/main" id="{91CE4589-E811-4E13-9EBA-F1AE63538555}"/>
                </a:ext>
              </a:extLst>
            </p:cNvPr>
            <p:cNvSpPr/>
            <p:nvPr/>
          </p:nvSpPr>
          <p:spPr bwMode="auto">
            <a:xfrm>
              <a:off x="5366824" y="3696043"/>
              <a:ext cx="1845771" cy="439996"/>
            </a:xfrm>
            <a:custGeom>
              <a:avLst/>
              <a:gdLst>
                <a:gd name="T0" fmla="*/ 1334 w 1334"/>
                <a:gd name="T1" fmla="*/ 79 h 318"/>
                <a:gd name="T2" fmla="*/ 919 w 1334"/>
                <a:gd name="T3" fmla="*/ 318 h 318"/>
                <a:gd name="T4" fmla="*/ 0 w 1334"/>
                <a:gd name="T5" fmla="*/ 256 h 318"/>
                <a:gd name="T6" fmla="*/ 401 w 1334"/>
                <a:gd name="T7" fmla="*/ 0 h 318"/>
                <a:gd name="T8" fmla="*/ 1334 w 1334"/>
                <a:gd name="T9" fmla="*/ 7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318">
                  <a:moveTo>
                    <a:pt x="1334" y="79"/>
                  </a:moveTo>
                  <a:lnTo>
                    <a:pt x="919" y="318"/>
                  </a:lnTo>
                  <a:lnTo>
                    <a:pt x="0" y="256"/>
                  </a:lnTo>
                  <a:lnTo>
                    <a:pt x="401" y="0"/>
                  </a:lnTo>
                  <a:lnTo>
                    <a:pt x="1334" y="79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śḷíḓè">
              <a:extLst>
                <a:ext uri="{FF2B5EF4-FFF2-40B4-BE49-F238E27FC236}">
                  <a16:creationId xmlns:a16="http://schemas.microsoft.com/office/drawing/2014/main" id="{A2549EAA-0CD7-4F0F-A722-B17C114B5FAA}"/>
                </a:ext>
              </a:extLst>
            </p:cNvPr>
            <p:cNvSpPr/>
            <p:nvPr/>
          </p:nvSpPr>
          <p:spPr bwMode="auto">
            <a:xfrm>
              <a:off x="5366824" y="4050254"/>
              <a:ext cx="1271562" cy="254589"/>
            </a:xfrm>
            <a:custGeom>
              <a:avLst/>
              <a:gdLst>
                <a:gd name="T0" fmla="*/ 919 w 919"/>
                <a:gd name="T1" fmla="*/ 62 h 184"/>
                <a:gd name="T2" fmla="*/ 917 w 919"/>
                <a:gd name="T3" fmla="*/ 184 h 184"/>
                <a:gd name="T4" fmla="*/ 5 w 919"/>
                <a:gd name="T5" fmla="*/ 114 h 184"/>
                <a:gd name="T6" fmla="*/ 0 w 919"/>
                <a:gd name="T7" fmla="*/ 0 h 184"/>
                <a:gd name="T8" fmla="*/ 919 w 919"/>
                <a:gd name="T9" fmla="*/ 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9" h="184">
                  <a:moveTo>
                    <a:pt x="919" y="62"/>
                  </a:moveTo>
                  <a:lnTo>
                    <a:pt x="917" y="184"/>
                  </a:lnTo>
                  <a:lnTo>
                    <a:pt x="5" y="114"/>
                  </a:lnTo>
                  <a:lnTo>
                    <a:pt x="0" y="0"/>
                  </a:lnTo>
                  <a:lnTo>
                    <a:pt x="919" y="62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sḷîḓè">
              <a:extLst>
                <a:ext uri="{FF2B5EF4-FFF2-40B4-BE49-F238E27FC236}">
                  <a16:creationId xmlns:a16="http://schemas.microsoft.com/office/drawing/2014/main" id="{E5E0DDC9-2F47-450B-AF6C-EE9967E77031}"/>
                </a:ext>
              </a:extLst>
            </p:cNvPr>
            <p:cNvSpPr/>
            <p:nvPr/>
          </p:nvSpPr>
          <p:spPr bwMode="auto">
            <a:xfrm>
              <a:off x="6635619" y="3805350"/>
              <a:ext cx="576977" cy="499493"/>
            </a:xfrm>
            <a:custGeom>
              <a:avLst/>
              <a:gdLst>
                <a:gd name="T0" fmla="*/ 0 w 417"/>
                <a:gd name="T1" fmla="*/ 361 h 361"/>
                <a:gd name="T2" fmla="*/ 417 w 417"/>
                <a:gd name="T3" fmla="*/ 89 h 361"/>
                <a:gd name="T4" fmla="*/ 417 w 417"/>
                <a:gd name="T5" fmla="*/ 0 h 361"/>
                <a:gd name="T6" fmla="*/ 2 w 417"/>
                <a:gd name="T7" fmla="*/ 239 h 361"/>
                <a:gd name="T8" fmla="*/ 0 w 417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61">
                  <a:moveTo>
                    <a:pt x="0" y="361"/>
                  </a:moveTo>
                  <a:lnTo>
                    <a:pt x="417" y="89"/>
                  </a:lnTo>
                  <a:lnTo>
                    <a:pt x="417" y="0"/>
                  </a:lnTo>
                  <a:lnTo>
                    <a:pt x="2" y="239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ïṡḷíḋê">
              <a:extLst>
                <a:ext uri="{FF2B5EF4-FFF2-40B4-BE49-F238E27FC236}">
                  <a16:creationId xmlns:a16="http://schemas.microsoft.com/office/drawing/2014/main" id="{8E86A4D1-704C-4583-B57B-46497E274F59}"/>
                </a:ext>
              </a:extLst>
            </p:cNvPr>
            <p:cNvSpPr/>
            <p:nvPr/>
          </p:nvSpPr>
          <p:spPr bwMode="auto">
            <a:xfrm>
              <a:off x="6666059" y="3819186"/>
              <a:ext cx="546537" cy="448298"/>
            </a:xfrm>
            <a:custGeom>
              <a:avLst/>
              <a:gdLst>
                <a:gd name="T0" fmla="*/ 0 w 395"/>
                <a:gd name="T1" fmla="*/ 229 h 324"/>
                <a:gd name="T2" fmla="*/ 395 w 395"/>
                <a:gd name="T3" fmla="*/ 0 h 324"/>
                <a:gd name="T4" fmla="*/ 395 w 395"/>
                <a:gd name="T5" fmla="*/ 69 h 324"/>
                <a:gd name="T6" fmla="*/ 0 w 395"/>
                <a:gd name="T7" fmla="*/ 324 h 324"/>
                <a:gd name="T8" fmla="*/ 0 w 395"/>
                <a:gd name="T9" fmla="*/ 22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24">
                  <a:moveTo>
                    <a:pt x="0" y="229"/>
                  </a:moveTo>
                  <a:lnTo>
                    <a:pt x="395" y="0"/>
                  </a:lnTo>
                  <a:lnTo>
                    <a:pt x="395" y="69"/>
                  </a:lnTo>
                  <a:lnTo>
                    <a:pt x="0" y="324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ṥļíḓe">
              <a:extLst>
                <a:ext uri="{FF2B5EF4-FFF2-40B4-BE49-F238E27FC236}">
                  <a16:creationId xmlns:a16="http://schemas.microsoft.com/office/drawing/2014/main" id="{676A6552-4733-4B92-AB70-605F7F62A2AF}"/>
                </a:ext>
              </a:extLst>
            </p:cNvPr>
            <p:cNvSpPr/>
            <p:nvPr/>
          </p:nvSpPr>
          <p:spPr bwMode="auto">
            <a:xfrm>
              <a:off x="5819274" y="3738935"/>
              <a:ext cx="669680" cy="304400"/>
            </a:xfrm>
            <a:prstGeom prst="ellipse">
              <a:avLst/>
            </a:pr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ïşļide">
              <a:extLst>
                <a:ext uri="{FF2B5EF4-FFF2-40B4-BE49-F238E27FC236}">
                  <a16:creationId xmlns:a16="http://schemas.microsoft.com/office/drawing/2014/main" id="{DD99D3B6-DE04-48F4-BF55-94CEB31D545A}"/>
                </a:ext>
              </a:extLst>
            </p:cNvPr>
            <p:cNvSpPr/>
            <p:nvPr/>
          </p:nvSpPr>
          <p:spPr bwMode="auto">
            <a:xfrm>
              <a:off x="5703048" y="3572899"/>
              <a:ext cx="610184" cy="427544"/>
            </a:xfrm>
            <a:custGeom>
              <a:avLst/>
              <a:gdLst>
                <a:gd name="T0" fmla="*/ 139 w 212"/>
                <a:gd name="T1" fmla="*/ 1 h 149"/>
                <a:gd name="T2" fmla="*/ 106 w 212"/>
                <a:gd name="T3" fmla="*/ 7 h 149"/>
                <a:gd name="T4" fmla="*/ 73 w 212"/>
                <a:gd name="T5" fmla="*/ 1 h 149"/>
                <a:gd name="T6" fmla="*/ 3 w 212"/>
                <a:gd name="T7" fmla="*/ 70 h 149"/>
                <a:gd name="T8" fmla="*/ 77 w 212"/>
                <a:gd name="T9" fmla="*/ 149 h 149"/>
                <a:gd name="T10" fmla="*/ 80 w 212"/>
                <a:gd name="T11" fmla="*/ 149 h 149"/>
                <a:gd name="T12" fmla="*/ 131 w 212"/>
                <a:gd name="T13" fmla="*/ 149 h 149"/>
                <a:gd name="T14" fmla="*/ 135 w 212"/>
                <a:gd name="T15" fmla="*/ 149 h 149"/>
                <a:gd name="T16" fmla="*/ 209 w 212"/>
                <a:gd name="T17" fmla="*/ 70 h 149"/>
                <a:gd name="T18" fmla="*/ 139 w 212"/>
                <a:gd name="T19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149">
                  <a:moveTo>
                    <a:pt x="139" y="1"/>
                  </a:moveTo>
                  <a:cubicBezTo>
                    <a:pt x="127" y="0"/>
                    <a:pt x="116" y="3"/>
                    <a:pt x="106" y="7"/>
                  </a:cubicBezTo>
                  <a:cubicBezTo>
                    <a:pt x="96" y="3"/>
                    <a:pt x="85" y="0"/>
                    <a:pt x="73" y="1"/>
                  </a:cubicBezTo>
                  <a:cubicBezTo>
                    <a:pt x="36" y="3"/>
                    <a:pt x="5" y="33"/>
                    <a:pt x="3" y="70"/>
                  </a:cubicBezTo>
                  <a:cubicBezTo>
                    <a:pt x="0" y="114"/>
                    <a:pt x="34" y="149"/>
                    <a:pt x="77" y="149"/>
                  </a:cubicBezTo>
                  <a:cubicBezTo>
                    <a:pt x="78" y="149"/>
                    <a:pt x="79" y="149"/>
                    <a:pt x="80" y="149"/>
                  </a:cubicBezTo>
                  <a:cubicBezTo>
                    <a:pt x="97" y="148"/>
                    <a:pt x="114" y="148"/>
                    <a:pt x="131" y="149"/>
                  </a:cubicBezTo>
                  <a:cubicBezTo>
                    <a:pt x="133" y="149"/>
                    <a:pt x="134" y="149"/>
                    <a:pt x="135" y="149"/>
                  </a:cubicBezTo>
                  <a:cubicBezTo>
                    <a:pt x="177" y="149"/>
                    <a:pt x="212" y="114"/>
                    <a:pt x="209" y="70"/>
                  </a:cubicBezTo>
                  <a:cubicBezTo>
                    <a:pt x="207" y="33"/>
                    <a:pt x="176" y="3"/>
                    <a:pt x="139" y="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î$1ïdê">
              <a:extLst>
                <a:ext uri="{FF2B5EF4-FFF2-40B4-BE49-F238E27FC236}">
                  <a16:creationId xmlns:a16="http://schemas.microsoft.com/office/drawing/2014/main" id="{F0A2389E-A50C-4EFD-806E-58D0CEF8B36D}"/>
                </a:ext>
              </a:extLst>
            </p:cNvPr>
            <p:cNvSpPr/>
            <p:nvPr/>
          </p:nvSpPr>
          <p:spPr bwMode="auto">
            <a:xfrm>
              <a:off x="5959021" y="3417931"/>
              <a:ext cx="156351" cy="229684"/>
            </a:xfrm>
            <a:custGeom>
              <a:avLst/>
              <a:gdLst>
                <a:gd name="T0" fmla="*/ 16 w 54"/>
                <a:gd name="T1" fmla="*/ 80 h 80"/>
                <a:gd name="T2" fmla="*/ 8 w 54"/>
                <a:gd name="T3" fmla="*/ 73 h 80"/>
                <a:gd name="T4" fmla="*/ 41 w 54"/>
                <a:gd name="T5" fmla="*/ 2 h 80"/>
                <a:gd name="T6" fmla="*/ 52 w 54"/>
                <a:gd name="T7" fmla="*/ 5 h 80"/>
                <a:gd name="T8" fmla="*/ 49 w 54"/>
                <a:gd name="T9" fmla="*/ 16 h 80"/>
                <a:gd name="T10" fmla="*/ 23 w 54"/>
                <a:gd name="T11" fmla="*/ 71 h 80"/>
                <a:gd name="T12" fmla="*/ 17 w 54"/>
                <a:gd name="T13" fmla="*/ 80 h 80"/>
                <a:gd name="T14" fmla="*/ 16 w 5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16" y="80"/>
                  </a:moveTo>
                  <a:cubicBezTo>
                    <a:pt x="12" y="80"/>
                    <a:pt x="8" y="77"/>
                    <a:pt x="8" y="73"/>
                  </a:cubicBezTo>
                  <a:cubicBezTo>
                    <a:pt x="7" y="71"/>
                    <a:pt x="0" y="26"/>
                    <a:pt x="41" y="2"/>
                  </a:cubicBezTo>
                  <a:cubicBezTo>
                    <a:pt x="44" y="0"/>
                    <a:pt x="49" y="1"/>
                    <a:pt x="52" y="5"/>
                  </a:cubicBezTo>
                  <a:cubicBezTo>
                    <a:pt x="54" y="8"/>
                    <a:pt x="53" y="13"/>
                    <a:pt x="49" y="16"/>
                  </a:cubicBezTo>
                  <a:cubicBezTo>
                    <a:pt x="17" y="34"/>
                    <a:pt x="23" y="70"/>
                    <a:pt x="23" y="71"/>
                  </a:cubicBezTo>
                  <a:cubicBezTo>
                    <a:pt x="24" y="75"/>
                    <a:pt x="21" y="79"/>
                    <a:pt x="17" y="80"/>
                  </a:cubicBezTo>
                  <a:cubicBezTo>
                    <a:pt x="16" y="80"/>
                    <a:pt x="16" y="80"/>
                    <a:pt x="16" y="80"/>
                  </a:cubicBezTo>
                  <a:close/>
                </a:path>
              </a:pathLst>
            </a:custGeom>
            <a:solidFill>
              <a:srgbClr val="40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ṥḻîďè">
              <a:extLst>
                <a:ext uri="{FF2B5EF4-FFF2-40B4-BE49-F238E27FC236}">
                  <a16:creationId xmlns:a16="http://schemas.microsoft.com/office/drawing/2014/main" id="{45BDDB98-B766-49C6-A867-79A4264110E0}"/>
                </a:ext>
              </a:extLst>
            </p:cNvPr>
            <p:cNvSpPr/>
            <p:nvPr/>
          </p:nvSpPr>
          <p:spPr bwMode="auto">
            <a:xfrm>
              <a:off x="6080781" y="3429001"/>
              <a:ext cx="192326" cy="181257"/>
            </a:xfrm>
            <a:custGeom>
              <a:avLst/>
              <a:gdLst>
                <a:gd name="T0" fmla="*/ 1 w 67"/>
                <a:gd name="T1" fmla="*/ 0 h 63"/>
                <a:gd name="T2" fmla="*/ 59 w 67"/>
                <a:gd name="T3" fmla="*/ 63 h 63"/>
                <a:gd name="T4" fmla="*/ 1 w 67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3">
                  <a:moveTo>
                    <a:pt x="1" y="0"/>
                  </a:moveTo>
                  <a:cubicBezTo>
                    <a:pt x="1" y="0"/>
                    <a:pt x="0" y="56"/>
                    <a:pt x="59" y="63"/>
                  </a:cubicBezTo>
                  <a:cubicBezTo>
                    <a:pt x="59" y="63"/>
                    <a:pt x="67" y="12"/>
                    <a:pt x="1" y="0"/>
                  </a:cubicBezTo>
                  <a:close/>
                </a:path>
              </a:pathLst>
            </a:custGeom>
            <a:solidFill>
              <a:srgbClr val="A3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îśḷîďê">
              <a:extLst>
                <a:ext uri="{FF2B5EF4-FFF2-40B4-BE49-F238E27FC236}">
                  <a16:creationId xmlns:a16="http://schemas.microsoft.com/office/drawing/2014/main" id="{511638D9-6614-4F3F-BBF8-44FD5F57FE32}"/>
                </a:ext>
              </a:extLst>
            </p:cNvPr>
            <p:cNvSpPr/>
            <p:nvPr/>
          </p:nvSpPr>
          <p:spPr bwMode="auto">
            <a:xfrm>
              <a:off x="6372728" y="2017691"/>
              <a:ext cx="785905" cy="480122"/>
            </a:xfrm>
            <a:custGeom>
              <a:avLst/>
              <a:gdLst>
                <a:gd name="T0" fmla="*/ 260 w 568"/>
                <a:gd name="T1" fmla="*/ 347 h 347"/>
                <a:gd name="T2" fmla="*/ 140 w 568"/>
                <a:gd name="T3" fmla="*/ 268 h 347"/>
                <a:gd name="T4" fmla="*/ 271 w 568"/>
                <a:gd name="T5" fmla="*/ 141 h 347"/>
                <a:gd name="T6" fmla="*/ 90 w 568"/>
                <a:gd name="T7" fmla="*/ 183 h 347"/>
                <a:gd name="T8" fmla="*/ 0 w 568"/>
                <a:gd name="T9" fmla="*/ 87 h 347"/>
                <a:gd name="T10" fmla="*/ 568 w 568"/>
                <a:gd name="T11" fmla="*/ 0 h 347"/>
                <a:gd name="T12" fmla="*/ 260 w 568"/>
                <a:gd name="T13" fmla="*/ 347 h 347"/>
                <a:gd name="T14" fmla="*/ 167 w 568"/>
                <a:gd name="T15" fmla="*/ 266 h 347"/>
                <a:gd name="T16" fmla="*/ 258 w 568"/>
                <a:gd name="T17" fmla="*/ 324 h 347"/>
                <a:gd name="T18" fmla="*/ 524 w 568"/>
                <a:gd name="T19" fmla="*/ 23 h 347"/>
                <a:gd name="T20" fmla="*/ 34 w 568"/>
                <a:gd name="T21" fmla="*/ 98 h 347"/>
                <a:gd name="T22" fmla="*/ 96 w 568"/>
                <a:gd name="T23" fmla="*/ 164 h 347"/>
                <a:gd name="T24" fmla="*/ 322 w 568"/>
                <a:gd name="T25" fmla="*/ 112 h 347"/>
                <a:gd name="T26" fmla="*/ 167 w 568"/>
                <a:gd name="T27" fmla="*/ 26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8" h="347">
                  <a:moveTo>
                    <a:pt x="260" y="347"/>
                  </a:moveTo>
                  <a:lnTo>
                    <a:pt x="140" y="268"/>
                  </a:lnTo>
                  <a:lnTo>
                    <a:pt x="271" y="141"/>
                  </a:lnTo>
                  <a:lnTo>
                    <a:pt x="90" y="183"/>
                  </a:lnTo>
                  <a:lnTo>
                    <a:pt x="0" y="87"/>
                  </a:lnTo>
                  <a:lnTo>
                    <a:pt x="568" y="0"/>
                  </a:lnTo>
                  <a:lnTo>
                    <a:pt x="260" y="347"/>
                  </a:lnTo>
                  <a:close/>
                  <a:moveTo>
                    <a:pt x="167" y="266"/>
                  </a:moveTo>
                  <a:lnTo>
                    <a:pt x="258" y="324"/>
                  </a:lnTo>
                  <a:lnTo>
                    <a:pt x="524" y="23"/>
                  </a:lnTo>
                  <a:lnTo>
                    <a:pt x="34" y="98"/>
                  </a:lnTo>
                  <a:lnTo>
                    <a:pt x="96" y="164"/>
                  </a:lnTo>
                  <a:lnTo>
                    <a:pt x="322" y="112"/>
                  </a:lnTo>
                  <a:lnTo>
                    <a:pt x="167" y="266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şľïḑè">
              <a:extLst>
                <a:ext uri="{FF2B5EF4-FFF2-40B4-BE49-F238E27FC236}">
                  <a16:creationId xmlns:a16="http://schemas.microsoft.com/office/drawing/2014/main" id="{72AD0326-81D1-4745-A75D-7E3586918918}"/>
                </a:ext>
              </a:extLst>
            </p:cNvPr>
            <p:cNvSpPr/>
            <p:nvPr/>
          </p:nvSpPr>
          <p:spPr bwMode="auto">
            <a:xfrm>
              <a:off x="6465431" y="2172659"/>
              <a:ext cx="352828" cy="226916"/>
            </a:xfrm>
            <a:custGeom>
              <a:avLst/>
              <a:gdLst>
                <a:gd name="T0" fmla="*/ 0 w 255"/>
                <a:gd name="T1" fmla="*/ 164 h 164"/>
                <a:gd name="T2" fmla="*/ 19 w 255"/>
                <a:gd name="T3" fmla="*/ 54 h 164"/>
                <a:gd name="T4" fmla="*/ 255 w 255"/>
                <a:gd name="T5" fmla="*/ 0 h 164"/>
                <a:gd name="T6" fmla="*/ 89 w 255"/>
                <a:gd name="T7" fmla="*/ 162 h 164"/>
                <a:gd name="T8" fmla="*/ 0 w 255"/>
                <a:gd name="T9" fmla="*/ 164 h 164"/>
                <a:gd name="T10" fmla="*/ 33 w 255"/>
                <a:gd name="T11" fmla="*/ 69 h 164"/>
                <a:gd name="T12" fmla="*/ 19 w 255"/>
                <a:gd name="T13" fmla="*/ 148 h 164"/>
                <a:gd name="T14" fmla="*/ 83 w 255"/>
                <a:gd name="T15" fmla="*/ 146 h 164"/>
                <a:gd name="T16" fmla="*/ 204 w 255"/>
                <a:gd name="T17" fmla="*/ 29 h 164"/>
                <a:gd name="T18" fmla="*/ 33 w 255"/>
                <a:gd name="T19" fmla="*/ 6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164">
                  <a:moveTo>
                    <a:pt x="0" y="164"/>
                  </a:moveTo>
                  <a:lnTo>
                    <a:pt x="19" y="54"/>
                  </a:lnTo>
                  <a:lnTo>
                    <a:pt x="255" y="0"/>
                  </a:lnTo>
                  <a:lnTo>
                    <a:pt x="89" y="162"/>
                  </a:lnTo>
                  <a:lnTo>
                    <a:pt x="0" y="164"/>
                  </a:lnTo>
                  <a:close/>
                  <a:moveTo>
                    <a:pt x="33" y="69"/>
                  </a:moveTo>
                  <a:lnTo>
                    <a:pt x="19" y="148"/>
                  </a:lnTo>
                  <a:lnTo>
                    <a:pt x="83" y="146"/>
                  </a:lnTo>
                  <a:lnTo>
                    <a:pt x="204" y="2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ïśļîḍê">
              <a:extLst>
                <a:ext uri="{FF2B5EF4-FFF2-40B4-BE49-F238E27FC236}">
                  <a16:creationId xmlns:a16="http://schemas.microsoft.com/office/drawing/2014/main" id="{92A05138-084C-4CA7-917D-F7209BFF0E3B}"/>
                </a:ext>
              </a:extLst>
            </p:cNvPr>
            <p:cNvSpPr/>
            <p:nvPr/>
          </p:nvSpPr>
          <p:spPr bwMode="auto">
            <a:xfrm>
              <a:off x="7994350" y="3127368"/>
              <a:ext cx="600498" cy="370815"/>
            </a:xfrm>
            <a:custGeom>
              <a:avLst/>
              <a:gdLst>
                <a:gd name="T0" fmla="*/ 434 w 434"/>
                <a:gd name="T1" fmla="*/ 268 h 268"/>
                <a:gd name="T2" fmla="*/ 0 w 434"/>
                <a:gd name="T3" fmla="*/ 154 h 268"/>
                <a:gd name="T4" fmla="*/ 328 w 434"/>
                <a:gd name="T5" fmla="*/ 0 h 268"/>
                <a:gd name="T6" fmla="*/ 391 w 434"/>
                <a:gd name="T7" fmla="*/ 95 h 268"/>
                <a:gd name="T8" fmla="*/ 266 w 434"/>
                <a:gd name="T9" fmla="*/ 143 h 268"/>
                <a:gd name="T10" fmla="*/ 399 w 434"/>
                <a:gd name="T11" fmla="*/ 168 h 268"/>
                <a:gd name="T12" fmla="*/ 434 w 434"/>
                <a:gd name="T13" fmla="*/ 268 h 268"/>
                <a:gd name="T14" fmla="*/ 48 w 434"/>
                <a:gd name="T15" fmla="*/ 149 h 268"/>
                <a:gd name="T16" fmla="*/ 409 w 434"/>
                <a:gd name="T17" fmla="*/ 243 h 268"/>
                <a:gd name="T18" fmla="*/ 387 w 434"/>
                <a:gd name="T19" fmla="*/ 183 h 268"/>
                <a:gd name="T20" fmla="*/ 206 w 434"/>
                <a:gd name="T21" fmla="*/ 147 h 268"/>
                <a:gd name="T22" fmla="*/ 366 w 434"/>
                <a:gd name="T23" fmla="*/ 87 h 268"/>
                <a:gd name="T24" fmla="*/ 322 w 434"/>
                <a:gd name="T25" fmla="*/ 21 h 268"/>
                <a:gd name="T26" fmla="*/ 48 w 434"/>
                <a:gd name="T27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268">
                  <a:moveTo>
                    <a:pt x="434" y="268"/>
                  </a:moveTo>
                  <a:lnTo>
                    <a:pt x="0" y="154"/>
                  </a:lnTo>
                  <a:lnTo>
                    <a:pt x="328" y="0"/>
                  </a:lnTo>
                  <a:lnTo>
                    <a:pt x="391" y="95"/>
                  </a:lnTo>
                  <a:lnTo>
                    <a:pt x="266" y="143"/>
                  </a:lnTo>
                  <a:lnTo>
                    <a:pt x="399" y="168"/>
                  </a:lnTo>
                  <a:lnTo>
                    <a:pt x="434" y="268"/>
                  </a:lnTo>
                  <a:close/>
                  <a:moveTo>
                    <a:pt x="48" y="149"/>
                  </a:moveTo>
                  <a:lnTo>
                    <a:pt x="409" y="243"/>
                  </a:lnTo>
                  <a:lnTo>
                    <a:pt x="387" y="183"/>
                  </a:lnTo>
                  <a:lnTo>
                    <a:pt x="206" y="147"/>
                  </a:lnTo>
                  <a:lnTo>
                    <a:pt x="366" y="87"/>
                  </a:lnTo>
                  <a:lnTo>
                    <a:pt x="322" y="21"/>
                  </a:lnTo>
                  <a:lnTo>
                    <a:pt x="48" y="14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ṡ1îďé">
              <a:extLst>
                <a:ext uri="{FF2B5EF4-FFF2-40B4-BE49-F238E27FC236}">
                  <a16:creationId xmlns:a16="http://schemas.microsoft.com/office/drawing/2014/main" id="{A4060428-1B15-4E7F-9AA4-58171A242A88}"/>
                </a:ext>
              </a:extLst>
            </p:cNvPr>
            <p:cNvSpPr/>
            <p:nvPr/>
          </p:nvSpPr>
          <p:spPr bwMode="auto">
            <a:xfrm>
              <a:off x="8279379" y="3239443"/>
              <a:ext cx="333457" cy="143898"/>
            </a:xfrm>
            <a:custGeom>
              <a:avLst/>
              <a:gdLst>
                <a:gd name="T0" fmla="*/ 189 w 241"/>
                <a:gd name="T1" fmla="*/ 104 h 104"/>
                <a:gd name="T2" fmla="*/ 0 w 241"/>
                <a:gd name="T3" fmla="*/ 66 h 104"/>
                <a:gd name="T4" fmla="*/ 176 w 241"/>
                <a:gd name="T5" fmla="*/ 0 h 104"/>
                <a:gd name="T6" fmla="*/ 241 w 241"/>
                <a:gd name="T7" fmla="*/ 77 h 104"/>
                <a:gd name="T8" fmla="*/ 189 w 241"/>
                <a:gd name="T9" fmla="*/ 104 h 104"/>
                <a:gd name="T10" fmla="*/ 60 w 241"/>
                <a:gd name="T11" fmla="*/ 62 h 104"/>
                <a:gd name="T12" fmla="*/ 187 w 241"/>
                <a:gd name="T13" fmla="*/ 87 h 104"/>
                <a:gd name="T14" fmla="*/ 214 w 241"/>
                <a:gd name="T15" fmla="*/ 70 h 104"/>
                <a:gd name="T16" fmla="*/ 170 w 241"/>
                <a:gd name="T17" fmla="*/ 21 h 104"/>
                <a:gd name="T18" fmla="*/ 60 w 241"/>
                <a:gd name="T19" fmla="*/ 6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04">
                  <a:moveTo>
                    <a:pt x="189" y="104"/>
                  </a:moveTo>
                  <a:lnTo>
                    <a:pt x="0" y="66"/>
                  </a:lnTo>
                  <a:lnTo>
                    <a:pt x="176" y="0"/>
                  </a:lnTo>
                  <a:lnTo>
                    <a:pt x="241" y="77"/>
                  </a:lnTo>
                  <a:lnTo>
                    <a:pt x="189" y="104"/>
                  </a:lnTo>
                  <a:close/>
                  <a:moveTo>
                    <a:pt x="60" y="62"/>
                  </a:moveTo>
                  <a:lnTo>
                    <a:pt x="187" y="87"/>
                  </a:lnTo>
                  <a:lnTo>
                    <a:pt x="214" y="70"/>
                  </a:lnTo>
                  <a:lnTo>
                    <a:pt x="170" y="21"/>
                  </a:lnTo>
                  <a:lnTo>
                    <a:pt x="60" y="6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iSlïḓé">
              <a:extLst>
                <a:ext uri="{FF2B5EF4-FFF2-40B4-BE49-F238E27FC236}">
                  <a16:creationId xmlns:a16="http://schemas.microsoft.com/office/drawing/2014/main" id="{3F4F8494-6C34-49BC-AD77-07AF6AB2F948}"/>
                </a:ext>
              </a:extLst>
            </p:cNvPr>
            <p:cNvSpPr/>
            <p:nvPr/>
          </p:nvSpPr>
          <p:spPr bwMode="auto">
            <a:xfrm>
              <a:off x="5553616" y="1931906"/>
              <a:ext cx="629555" cy="744396"/>
            </a:xfrm>
            <a:custGeom>
              <a:avLst/>
              <a:gdLst>
                <a:gd name="T0" fmla="*/ 60 w 219"/>
                <a:gd name="T1" fmla="*/ 259 h 259"/>
                <a:gd name="T2" fmla="*/ 45 w 219"/>
                <a:gd name="T3" fmla="*/ 198 h 259"/>
                <a:gd name="T4" fmla="*/ 1 w 219"/>
                <a:gd name="T5" fmla="*/ 114 h 259"/>
                <a:gd name="T6" fmla="*/ 31 w 219"/>
                <a:gd name="T7" fmla="*/ 36 h 259"/>
                <a:gd name="T8" fmla="*/ 106 w 219"/>
                <a:gd name="T9" fmla="*/ 2 h 259"/>
                <a:gd name="T10" fmla="*/ 218 w 219"/>
                <a:gd name="T11" fmla="*/ 107 h 259"/>
                <a:gd name="T12" fmla="*/ 218 w 219"/>
                <a:gd name="T13" fmla="*/ 107 h 259"/>
                <a:gd name="T14" fmla="*/ 179 w 219"/>
                <a:gd name="T15" fmla="*/ 194 h 259"/>
                <a:gd name="T16" fmla="*/ 167 w 219"/>
                <a:gd name="T17" fmla="*/ 255 h 259"/>
                <a:gd name="T18" fmla="*/ 60 w 219"/>
                <a:gd name="T19" fmla="*/ 259 h 259"/>
                <a:gd name="T20" fmla="*/ 110 w 219"/>
                <a:gd name="T21" fmla="*/ 10 h 259"/>
                <a:gd name="T22" fmla="*/ 107 w 219"/>
                <a:gd name="T23" fmla="*/ 10 h 259"/>
                <a:gd name="T24" fmla="*/ 36 w 219"/>
                <a:gd name="T25" fmla="*/ 41 h 259"/>
                <a:gd name="T26" fmla="*/ 9 w 219"/>
                <a:gd name="T27" fmla="*/ 113 h 259"/>
                <a:gd name="T28" fmla="*/ 51 w 219"/>
                <a:gd name="T29" fmla="*/ 192 h 259"/>
                <a:gd name="T30" fmla="*/ 52 w 219"/>
                <a:gd name="T31" fmla="*/ 193 h 259"/>
                <a:gd name="T32" fmla="*/ 66 w 219"/>
                <a:gd name="T33" fmla="*/ 250 h 259"/>
                <a:gd name="T34" fmla="*/ 161 w 219"/>
                <a:gd name="T35" fmla="*/ 248 h 259"/>
                <a:gd name="T36" fmla="*/ 171 w 219"/>
                <a:gd name="T37" fmla="*/ 190 h 259"/>
                <a:gd name="T38" fmla="*/ 172 w 219"/>
                <a:gd name="T39" fmla="*/ 189 h 259"/>
                <a:gd name="T40" fmla="*/ 210 w 219"/>
                <a:gd name="T41" fmla="*/ 108 h 259"/>
                <a:gd name="T42" fmla="*/ 210 w 219"/>
                <a:gd name="T43" fmla="*/ 108 h 259"/>
                <a:gd name="T44" fmla="*/ 179 w 219"/>
                <a:gd name="T45" fmla="*/ 37 h 259"/>
                <a:gd name="T46" fmla="*/ 110 w 219"/>
                <a:gd name="T47" fmla="*/ 1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9" h="259">
                  <a:moveTo>
                    <a:pt x="60" y="259"/>
                  </a:moveTo>
                  <a:cubicBezTo>
                    <a:pt x="45" y="198"/>
                    <a:pt x="45" y="198"/>
                    <a:pt x="45" y="198"/>
                  </a:cubicBezTo>
                  <a:cubicBezTo>
                    <a:pt x="18" y="178"/>
                    <a:pt x="2" y="147"/>
                    <a:pt x="1" y="114"/>
                  </a:cubicBezTo>
                  <a:cubicBezTo>
                    <a:pt x="0" y="85"/>
                    <a:pt x="11" y="57"/>
                    <a:pt x="31" y="36"/>
                  </a:cubicBezTo>
                  <a:cubicBezTo>
                    <a:pt x="51" y="15"/>
                    <a:pt x="77" y="3"/>
                    <a:pt x="106" y="2"/>
                  </a:cubicBezTo>
                  <a:cubicBezTo>
                    <a:pt x="166" y="0"/>
                    <a:pt x="216" y="48"/>
                    <a:pt x="218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9" y="141"/>
                    <a:pt x="205" y="173"/>
                    <a:pt x="179" y="194"/>
                  </a:cubicBezTo>
                  <a:cubicBezTo>
                    <a:pt x="167" y="255"/>
                    <a:pt x="167" y="255"/>
                    <a:pt x="167" y="255"/>
                  </a:cubicBezTo>
                  <a:lnTo>
                    <a:pt x="60" y="259"/>
                  </a:lnTo>
                  <a:close/>
                  <a:moveTo>
                    <a:pt x="110" y="10"/>
                  </a:moveTo>
                  <a:cubicBezTo>
                    <a:pt x="109" y="10"/>
                    <a:pt x="108" y="10"/>
                    <a:pt x="107" y="10"/>
                  </a:cubicBezTo>
                  <a:cubicBezTo>
                    <a:pt x="80" y="11"/>
                    <a:pt x="55" y="22"/>
                    <a:pt x="36" y="41"/>
                  </a:cubicBezTo>
                  <a:cubicBezTo>
                    <a:pt x="18" y="61"/>
                    <a:pt x="8" y="86"/>
                    <a:pt x="9" y="113"/>
                  </a:cubicBezTo>
                  <a:cubicBezTo>
                    <a:pt x="10" y="145"/>
                    <a:pt x="25" y="174"/>
                    <a:pt x="51" y="192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161" y="248"/>
                    <a:pt x="161" y="248"/>
                    <a:pt x="161" y="248"/>
                  </a:cubicBezTo>
                  <a:cubicBezTo>
                    <a:pt x="171" y="190"/>
                    <a:pt x="171" y="190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7" y="169"/>
                    <a:pt x="211" y="139"/>
                    <a:pt x="210" y="108"/>
                  </a:cubicBezTo>
                  <a:cubicBezTo>
                    <a:pt x="210" y="108"/>
                    <a:pt x="210" y="108"/>
                    <a:pt x="210" y="108"/>
                  </a:cubicBezTo>
                  <a:cubicBezTo>
                    <a:pt x="209" y="81"/>
                    <a:pt x="198" y="56"/>
                    <a:pt x="179" y="37"/>
                  </a:cubicBezTo>
                  <a:cubicBezTo>
                    <a:pt x="160" y="20"/>
                    <a:pt x="135" y="10"/>
                    <a:pt x="110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ïṥḷiḑè">
              <a:extLst>
                <a:ext uri="{FF2B5EF4-FFF2-40B4-BE49-F238E27FC236}">
                  <a16:creationId xmlns:a16="http://schemas.microsoft.com/office/drawing/2014/main" id="{139218EB-863D-49B5-BF3C-B7793B61BAC7}"/>
                </a:ext>
              </a:extLst>
            </p:cNvPr>
            <p:cNvSpPr/>
            <p:nvPr/>
          </p:nvSpPr>
          <p:spPr bwMode="auto">
            <a:xfrm>
              <a:off x="5694746" y="2183728"/>
              <a:ext cx="330690" cy="480122"/>
            </a:xfrm>
            <a:custGeom>
              <a:avLst/>
              <a:gdLst>
                <a:gd name="T0" fmla="*/ 100 w 239"/>
                <a:gd name="T1" fmla="*/ 347 h 347"/>
                <a:gd name="T2" fmla="*/ 0 w 239"/>
                <a:gd name="T3" fmla="*/ 13 h 347"/>
                <a:gd name="T4" fmla="*/ 63 w 239"/>
                <a:gd name="T5" fmla="*/ 73 h 347"/>
                <a:gd name="T6" fmla="*/ 98 w 239"/>
                <a:gd name="T7" fmla="*/ 3 h 347"/>
                <a:gd name="T8" fmla="*/ 127 w 239"/>
                <a:gd name="T9" fmla="*/ 65 h 347"/>
                <a:gd name="T10" fmla="*/ 156 w 239"/>
                <a:gd name="T11" fmla="*/ 0 h 347"/>
                <a:gd name="T12" fmla="*/ 179 w 239"/>
                <a:gd name="T13" fmla="*/ 65 h 347"/>
                <a:gd name="T14" fmla="*/ 239 w 239"/>
                <a:gd name="T15" fmla="*/ 3 h 347"/>
                <a:gd name="T16" fmla="*/ 169 w 239"/>
                <a:gd name="T17" fmla="*/ 343 h 347"/>
                <a:gd name="T18" fmla="*/ 154 w 239"/>
                <a:gd name="T19" fmla="*/ 341 h 347"/>
                <a:gd name="T20" fmla="*/ 210 w 239"/>
                <a:gd name="T21" fmla="*/ 57 h 347"/>
                <a:gd name="T22" fmla="*/ 173 w 239"/>
                <a:gd name="T23" fmla="*/ 96 h 347"/>
                <a:gd name="T24" fmla="*/ 154 w 239"/>
                <a:gd name="T25" fmla="*/ 44 h 347"/>
                <a:gd name="T26" fmla="*/ 127 w 239"/>
                <a:gd name="T27" fmla="*/ 104 h 347"/>
                <a:gd name="T28" fmla="*/ 98 w 239"/>
                <a:gd name="T29" fmla="*/ 40 h 347"/>
                <a:gd name="T30" fmla="*/ 67 w 239"/>
                <a:gd name="T31" fmla="*/ 100 h 347"/>
                <a:gd name="T32" fmla="*/ 33 w 239"/>
                <a:gd name="T33" fmla="*/ 69 h 347"/>
                <a:gd name="T34" fmla="*/ 114 w 239"/>
                <a:gd name="T35" fmla="*/ 341 h 347"/>
                <a:gd name="T36" fmla="*/ 100 w 239"/>
                <a:gd name="T3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47">
                  <a:moveTo>
                    <a:pt x="100" y="347"/>
                  </a:moveTo>
                  <a:lnTo>
                    <a:pt x="0" y="13"/>
                  </a:lnTo>
                  <a:lnTo>
                    <a:pt x="63" y="73"/>
                  </a:lnTo>
                  <a:lnTo>
                    <a:pt x="98" y="3"/>
                  </a:lnTo>
                  <a:lnTo>
                    <a:pt x="127" y="65"/>
                  </a:lnTo>
                  <a:lnTo>
                    <a:pt x="156" y="0"/>
                  </a:lnTo>
                  <a:lnTo>
                    <a:pt x="179" y="65"/>
                  </a:lnTo>
                  <a:lnTo>
                    <a:pt x="239" y="3"/>
                  </a:lnTo>
                  <a:lnTo>
                    <a:pt x="169" y="343"/>
                  </a:lnTo>
                  <a:lnTo>
                    <a:pt x="154" y="341"/>
                  </a:lnTo>
                  <a:lnTo>
                    <a:pt x="210" y="57"/>
                  </a:lnTo>
                  <a:lnTo>
                    <a:pt x="173" y="96"/>
                  </a:lnTo>
                  <a:lnTo>
                    <a:pt x="154" y="44"/>
                  </a:lnTo>
                  <a:lnTo>
                    <a:pt x="127" y="104"/>
                  </a:lnTo>
                  <a:lnTo>
                    <a:pt x="98" y="40"/>
                  </a:lnTo>
                  <a:lnTo>
                    <a:pt x="67" y="100"/>
                  </a:lnTo>
                  <a:lnTo>
                    <a:pt x="33" y="69"/>
                  </a:lnTo>
                  <a:lnTo>
                    <a:pt x="114" y="341"/>
                  </a:lnTo>
                  <a:lnTo>
                    <a:pt x="100" y="34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íṩ1ïḋe">
              <a:extLst>
                <a:ext uri="{FF2B5EF4-FFF2-40B4-BE49-F238E27FC236}">
                  <a16:creationId xmlns:a16="http://schemas.microsoft.com/office/drawing/2014/main" id="{49F5516E-5EA4-4F8F-A0D6-939D897FA124}"/>
                </a:ext>
              </a:extLst>
            </p:cNvPr>
            <p:cNvSpPr/>
            <p:nvPr/>
          </p:nvSpPr>
          <p:spPr bwMode="auto">
            <a:xfrm>
              <a:off x="5723802" y="2641712"/>
              <a:ext cx="316853" cy="168804"/>
            </a:xfrm>
            <a:custGeom>
              <a:avLst/>
              <a:gdLst>
                <a:gd name="T0" fmla="*/ 53 w 110"/>
                <a:gd name="T1" fmla="*/ 59 h 59"/>
                <a:gd name="T2" fmla="*/ 17 w 110"/>
                <a:gd name="T3" fmla="*/ 44 h 59"/>
                <a:gd name="T4" fmla="*/ 0 w 110"/>
                <a:gd name="T5" fmla="*/ 8 h 59"/>
                <a:gd name="T6" fmla="*/ 0 w 110"/>
                <a:gd name="T7" fmla="*/ 4 h 59"/>
                <a:gd name="T8" fmla="*/ 109 w 110"/>
                <a:gd name="T9" fmla="*/ 0 h 59"/>
                <a:gd name="T10" fmla="*/ 109 w 110"/>
                <a:gd name="T11" fmla="*/ 4 h 59"/>
                <a:gd name="T12" fmla="*/ 58 w 110"/>
                <a:gd name="T13" fmla="*/ 59 h 59"/>
                <a:gd name="T14" fmla="*/ 58 w 110"/>
                <a:gd name="T15" fmla="*/ 59 h 59"/>
                <a:gd name="T16" fmla="*/ 55 w 110"/>
                <a:gd name="T17" fmla="*/ 59 h 59"/>
                <a:gd name="T18" fmla="*/ 53 w 110"/>
                <a:gd name="T19" fmla="*/ 59 h 59"/>
                <a:gd name="T20" fmla="*/ 9 w 110"/>
                <a:gd name="T21" fmla="*/ 11 h 59"/>
                <a:gd name="T22" fmla="*/ 22 w 110"/>
                <a:gd name="T23" fmla="*/ 39 h 59"/>
                <a:gd name="T24" fmla="*/ 54 w 110"/>
                <a:gd name="T25" fmla="*/ 51 h 59"/>
                <a:gd name="T26" fmla="*/ 57 w 110"/>
                <a:gd name="T27" fmla="*/ 51 h 59"/>
                <a:gd name="T28" fmla="*/ 101 w 110"/>
                <a:gd name="T29" fmla="*/ 9 h 59"/>
                <a:gd name="T30" fmla="*/ 9 w 110"/>
                <a:gd name="T3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9">
                  <a:moveTo>
                    <a:pt x="53" y="59"/>
                  </a:moveTo>
                  <a:cubicBezTo>
                    <a:pt x="39" y="59"/>
                    <a:pt x="27" y="54"/>
                    <a:pt x="17" y="44"/>
                  </a:cubicBezTo>
                  <a:cubicBezTo>
                    <a:pt x="7" y="35"/>
                    <a:pt x="1" y="22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4"/>
                    <a:pt x="87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3" y="59"/>
                  </a:cubicBezTo>
                  <a:close/>
                  <a:moveTo>
                    <a:pt x="9" y="11"/>
                  </a:moveTo>
                  <a:cubicBezTo>
                    <a:pt x="10" y="22"/>
                    <a:pt x="15" y="31"/>
                    <a:pt x="22" y="39"/>
                  </a:cubicBezTo>
                  <a:cubicBezTo>
                    <a:pt x="31" y="47"/>
                    <a:pt x="42" y="51"/>
                    <a:pt x="54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81" y="50"/>
                    <a:pt x="99" y="32"/>
                    <a:pt x="101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ŝļîdê">
              <a:extLst>
                <a:ext uri="{FF2B5EF4-FFF2-40B4-BE49-F238E27FC236}">
                  <a16:creationId xmlns:a16="http://schemas.microsoft.com/office/drawing/2014/main" id="{07FF08DF-A658-4014-9340-D4FF284D9FB1}"/>
                </a:ext>
              </a:extLst>
            </p:cNvPr>
            <p:cNvSpPr/>
            <p:nvPr/>
          </p:nvSpPr>
          <p:spPr bwMode="auto">
            <a:xfrm>
              <a:off x="3922308" y="4012895"/>
              <a:ext cx="720875" cy="683516"/>
            </a:xfrm>
            <a:custGeom>
              <a:avLst/>
              <a:gdLst>
                <a:gd name="T0" fmla="*/ 130 w 251"/>
                <a:gd name="T1" fmla="*/ 238 h 238"/>
                <a:gd name="T2" fmla="*/ 77 w 251"/>
                <a:gd name="T3" fmla="*/ 225 h 238"/>
                <a:gd name="T4" fmla="*/ 19 w 251"/>
                <a:gd name="T5" fmla="*/ 156 h 238"/>
                <a:gd name="T6" fmla="*/ 95 w 251"/>
                <a:gd name="T7" fmla="*/ 10 h 238"/>
                <a:gd name="T8" fmla="*/ 184 w 251"/>
                <a:gd name="T9" fmla="*/ 17 h 238"/>
                <a:gd name="T10" fmla="*/ 242 w 251"/>
                <a:gd name="T11" fmla="*/ 85 h 238"/>
                <a:gd name="T12" fmla="*/ 234 w 251"/>
                <a:gd name="T13" fmla="*/ 174 h 238"/>
                <a:gd name="T14" fmla="*/ 166 w 251"/>
                <a:gd name="T15" fmla="*/ 232 h 238"/>
                <a:gd name="T16" fmla="*/ 130 w 251"/>
                <a:gd name="T17" fmla="*/ 238 h 238"/>
                <a:gd name="T18" fmla="*/ 131 w 251"/>
                <a:gd name="T19" fmla="*/ 12 h 238"/>
                <a:gd name="T20" fmla="*/ 97 w 251"/>
                <a:gd name="T21" fmla="*/ 17 h 238"/>
                <a:gd name="T22" fmla="*/ 27 w 251"/>
                <a:gd name="T23" fmla="*/ 154 h 238"/>
                <a:gd name="T24" fmla="*/ 81 w 251"/>
                <a:gd name="T25" fmla="*/ 218 h 238"/>
                <a:gd name="T26" fmla="*/ 164 w 251"/>
                <a:gd name="T27" fmla="*/ 225 h 238"/>
                <a:gd name="T28" fmla="*/ 227 w 251"/>
                <a:gd name="T29" fmla="*/ 171 h 238"/>
                <a:gd name="T30" fmla="*/ 234 w 251"/>
                <a:gd name="T31" fmla="*/ 88 h 238"/>
                <a:gd name="T32" fmla="*/ 180 w 251"/>
                <a:gd name="T33" fmla="*/ 24 h 238"/>
                <a:gd name="T34" fmla="*/ 131 w 251"/>
                <a:gd name="T35" fmla="*/ 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38">
                  <a:moveTo>
                    <a:pt x="130" y="238"/>
                  </a:moveTo>
                  <a:cubicBezTo>
                    <a:pt x="112" y="238"/>
                    <a:pt x="94" y="233"/>
                    <a:pt x="77" y="225"/>
                  </a:cubicBezTo>
                  <a:cubicBezTo>
                    <a:pt x="49" y="210"/>
                    <a:pt x="29" y="186"/>
                    <a:pt x="19" y="156"/>
                  </a:cubicBezTo>
                  <a:cubicBezTo>
                    <a:pt x="0" y="95"/>
                    <a:pt x="34" y="29"/>
                    <a:pt x="95" y="10"/>
                  </a:cubicBezTo>
                  <a:cubicBezTo>
                    <a:pt x="125" y="0"/>
                    <a:pt x="156" y="3"/>
                    <a:pt x="184" y="17"/>
                  </a:cubicBezTo>
                  <a:cubicBezTo>
                    <a:pt x="212" y="31"/>
                    <a:pt x="232" y="56"/>
                    <a:pt x="242" y="85"/>
                  </a:cubicBezTo>
                  <a:cubicBezTo>
                    <a:pt x="251" y="115"/>
                    <a:pt x="249" y="147"/>
                    <a:pt x="234" y="174"/>
                  </a:cubicBezTo>
                  <a:cubicBezTo>
                    <a:pt x="220" y="202"/>
                    <a:pt x="196" y="223"/>
                    <a:pt x="166" y="232"/>
                  </a:cubicBezTo>
                  <a:cubicBezTo>
                    <a:pt x="154" y="236"/>
                    <a:pt x="142" y="238"/>
                    <a:pt x="130" y="238"/>
                  </a:cubicBezTo>
                  <a:close/>
                  <a:moveTo>
                    <a:pt x="131" y="12"/>
                  </a:moveTo>
                  <a:cubicBezTo>
                    <a:pt x="119" y="12"/>
                    <a:pt x="108" y="14"/>
                    <a:pt x="97" y="17"/>
                  </a:cubicBezTo>
                  <a:cubicBezTo>
                    <a:pt x="40" y="36"/>
                    <a:pt x="9" y="97"/>
                    <a:pt x="27" y="154"/>
                  </a:cubicBezTo>
                  <a:cubicBezTo>
                    <a:pt x="36" y="182"/>
                    <a:pt x="55" y="204"/>
                    <a:pt x="81" y="218"/>
                  </a:cubicBezTo>
                  <a:cubicBezTo>
                    <a:pt x="106" y="231"/>
                    <a:pt x="136" y="233"/>
                    <a:pt x="164" y="225"/>
                  </a:cubicBezTo>
                  <a:cubicBezTo>
                    <a:pt x="191" y="216"/>
                    <a:pt x="214" y="197"/>
                    <a:pt x="227" y="171"/>
                  </a:cubicBezTo>
                  <a:cubicBezTo>
                    <a:pt x="240" y="145"/>
                    <a:pt x="243" y="116"/>
                    <a:pt x="234" y="88"/>
                  </a:cubicBezTo>
                  <a:cubicBezTo>
                    <a:pt x="225" y="60"/>
                    <a:pt x="206" y="38"/>
                    <a:pt x="180" y="24"/>
                  </a:cubicBezTo>
                  <a:cubicBezTo>
                    <a:pt x="165" y="16"/>
                    <a:pt x="148" y="12"/>
                    <a:pt x="131" y="12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šliḓè">
              <a:extLst>
                <a:ext uri="{FF2B5EF4-FFF2-40B4-BE49-F238E27FC236}">
                  <a16:creationId xmlns:a16="http://schemas.microsoft.com/office/drawing/2014/main" id="{DA429CDD-F3EB-4E22-9B8C-9DF162A1AC52}"/>
                </a:ext>
              </a:extLst>
            </p:cNvPr>
            <p:cNvSpPr/>
            <p:nvPr/>
          </p:nvSpPr>
          <p:spPr bwMode="auto">
            <a:xfrm>
              <a:off x="3999792" y="4064090"/>
              <a:ext cx="594964" cy="592196"/>
            </a:xfrm>
            <a:custGeom>
              <a:avLst/>
              <a:gdLst>
                <a:gd name="T0" fmla="*/ 104 w 207"/>
                <a:gd name="T1" fmla="*/ 203 h 206"/>
                <a:gd name="T2" fmla="*/ 9 w 207"/>
                <a:gd name="T3" fmla="*/ 133 h 206"/>
                <a:gd name="T4" fmla="*/ 15 w 207"/>
                <a:gd name="T5" fmla="*/ 57 h 206"/>
                <a:gd name="T6" fmla="*/ 73 w 207"/>
                <a:gd name="T7" fmla="*/ 8 h 206"/>
                <a:gd name="T8" fmla="*/ 149 w 207"/>
                <a:gd name="T9" fmla="*/ 14 h 206"/>
                <a:gd name="T10" fmla="*/ 198 w 207"/>
                <a:gd name="T11" fmla="*/ 73 h 206"/>
                <a:gd name="T12" fmla="*/ 192 w 207"/>
                <a:gd name="T13" fmla="*/ 149 h 206"/>
                <a:gd name="T14" fmla="*/ 134 w 207"/>
                <a:gd name="T15" fmla="*/ 198 h 206"/>
                <a:gd name="T16" fmla="*/ 104 w 207"/>
                <a:gd name="T17" fmla="*/ 203 h 206"/>
                <a:gd name="T18" fmla="*/ 104 w 207"/>
                <a:gd name="T19" fmla="*/ 11 h 206"/>
                <a:gd name="T20" fmla="*/ 76 w 207"/>
                <a:gd name="T21" fmla="*/ 16 h 206"/>
                <a:gd name="T22" fmla="*/ 22 w 207"/>
                <a:gd name="T23" fmla="*/ 61 h 206"/>
                <a:gd name="T24" fmla="*/ 16 w 207"/>
                <a:gd name="T25" fmla="*/ 131 h 206"/>
                <a:gd name="T26" fmla="*/ 131 w 207"/>
                <a:gd name="T27" fmla="*/ 190 h 206"/>
                <a:gd name="T28" fmla="*/ 185 w 207"/>
                <a:gd name="T29" fmla="*/ 145 h 206"/>
                <a:gd name="T30" fmla="*/ 191 w 207"/>
                <a:gd name="T31" fmla="*/ 75 h 206"/>
                <a:gd name="T32" fmla="*/ 146 w 207"/>
                <a:gd name="T33" fmla="*/ 21 h 206"/>
                <a:gd name="T34" fmla="*/ 104 w 207"/>
                <a:gd name="T35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06">
                  <a:moveTo>
                    <a:pt x="104" y="203"/>
                  </a:moveTo>
                  <a:cubicBezTo>
                    <a:pt x="61" y="203"/>
                    <a:pt x="22" y="176"/>
                    <a:pt x="9" y="133"/>
                  </a:cubicBezTo>
                  <a:cubicBezTo>
                    <a:pt x="0" y="108"/>
                    <a:pt x="3" y="81"/>
                    <a:pt x="15" y="57"/>
                  </a:cubicBezTo>
                  <a:cubicBezTo>
                    <a:pt x="27" y="34"/>
                    <a:pt x="48" y="16"/>
                    <a:pt x="73" y="8"/>
                  </a:cubicBezTo>
                  <a:cubicBezTo>
                    <a:pt x="99" y="0"/>
                    <a:pt x="126" y="2"/>
                    <a:pt x="149" y="14"/>
                  </a:cubicBezTo>
                  <a:cubicBezTo>
                    <a:pt x="173" y="27"/>
                    <a:pt x="190" y="47"/>
                    <a:pt x="198" y="73"/>
                  </a:cubicBezTo>
                  <a:cubicBezTo>
                    <a:pt x="207" y="98"/>
                    <a:pt x="204" y="125"/>
                    <a:pt x="192" y="149"/>
                  </a:cubicBezTo>
                  <a:cubicBezTo>
                    <a:pt x="180" y="172"/>
                    <a:pt x="159" y="190"/>
                    <a:pt x="134" y="198"/>
                  </a:cubicBezTo>
                  <a:cubicBezTo>
                    <a:pt x="124" y="201"/>
                    <a:pt x="114" y="203"/>
                    <a:pt x="104" y="203"/>
                  </a:cubicBezTo>
                  <a:close/>
                  <a:moveTo>
                    <a:pt x="104" y="11"/>
                  </a:moveTo>
                  <a:cubicBezTo>
                    <a:pt x="94" y="11"/>
                    <a:pt x="85" y="13"/>
                    <a:pt x="76" y="16"/>
                  </a:cubicBezTo>
                  <a:cubicBezTo>
                    <a:pt x="52" y="23"/>
                    <a:pt x="33" y="39"/>
                    <a:pt x="22" y="61"/>
                  </a:cubicBezTo>
                  <a:cubicBezTo>
                    <a:pt x="11" y="83"/>
                    <a:pt x="9" y="107"/>
                    <a:pt x="16" y="131"/>
                  </a:cubicBezTo>
                  <a:cubicBezTo>
                    <a:pt x="32" y="179"/>
                    <a:pt x="83" y="206"/>
                    <a:pt x="131" y="190"/>
                  </a:cubicBezTo>
                  <a:cubicBezTo>
                    <a:pt x="155" y="183"/>
                    <a:pt x="174" y="167"/>
                    <a:pt x="185" y="145"/>
                  </a:cubicBezTo>
                  <a:cubicBezTo>
                    <a:pt x="196" y="123"/>
                    <a:pt x="198" y="98"/>
                    <a:pt x="191" y="75"/>
                  </a:cubicBezTo>
                  <a:cubicBezTo>
                    <a:pt x="183" y="52"/>
                    <a:pt x="167" y="33"/>
                    <a:pt x="146" y="21"/>
                  </a:cubicBezTo>
                  <a:cubicBezTo>
                    <a:pt x="132" y="15"/>
                    <a:pt x="118" y="11"/>
                    <a:pt x="104" y="1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şliḋê">
              <a:extLst>
                <a:ext uri="{FF2B5EF4-FFF2-40B4-BE49-F238E27FC236}">
                  <a16:creationId xmlns:a16="http://schemas.microsoft.com/office/drawing/2014/main" id="{377F3CFB-0DDD-436E-8FF5-EB5D50605AA6}"/>
                </a:ext>
              </a:extLst>
            </p:cNvPr>
            <p:cNvSpPr/>
            <p:nvPr/>
          </p:nvSpPr>
          <p:spPr bwMode="auto">
            <a:xfrm>
              <a:off x="3659417" y="4376792"/>
              <a:ext cx="368047" cy="268425"/>
            </a:xfrm>
            <a:custGeom>
              <a:avLst/>
              <a:gdLst>
                <a:gd name="T0" fmla="*/ 38 w 266"/>
                <a:gd name="T1" fmla="*/ 194 h 194"/>
                <a:gd name="T2" fmla="*/ 0 w 266"/>
                <a:gd name="T3" fmla="*/ 73 h 194"/>
                <a:gd name="T4" fmla="*/ 227 w 266"/>
                <a:gd name="T5" fmla="*/ 0 h 194"/>
                <a:gd name="T6" fmla="*/ 266 w 266"/>
                <a:gd name="T7" fmla="*/ 121 h 194"/>
                <a:gd name="T8" fmla="*/ 38 w 266"/>
                <a:gd name="T9" fmla="*/ 194 h 194"/>
                <a:gd name="T10" fmla="*/ 21 w 266"/>
                <a:gd name="T11" fmla="*/ 83 h 194"/>
                <a:gd name="T12" fmla="*/ 48 w 266"/>
                <a:gd name="T13" fmla="*/ 173 h 194"/>
                <a:gd name="T14" fmla="*/ 246 w 266"/>
                <a:gd name="T15" fmla="*/ 110 h 194"/>
                <a:gd name="T16" fmla="*/ 217 w 266"/>
                <a:gd name="T17" fmla="*/ 21 h 194"/>
                <a:gd name="T18" fmla="*/ 21 w 266"/>
                <a:gd name="T19" fmla="*/ 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194">
                  <a:moveTo>
                    <a:pt x="38" y="194"/>
                  </a:moveTo>
                  <a:lnTo>
                    <a:pt x="0" y="73"/>
                  </a:lnTo>
                  <a:lnTo>
                    <a:pt x="227" y="0"/>
                  </a:lnTo>
                  <a:lnTo>
                    <a:pt x="266" y="121"/>
                  </a:lnTo>
                  <a:lnTo>
                    <a:pt x="38" y="194"/>
                  </a:lnTo>
                  <a:close/>
                  <a:moveTo>
                    <a:pt x="21" y="83"/>
                  </a:moveTo>
                  <a:lnTo>
                    <a:pt x="48" y="173"/>
                  </a:lnTo>
                  <a:lnTo>
                    <a:pt x="246" y="110"/>
                  </a:lnTo>
                  <a:lnTo>
                    <a:pt x="217" y="21"/>
                  </a:lnTo>
                  <a:lnTo>
                    <a:pt x="21" y="8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$1ïde">
              <a:extLst>
                <a:ext uri="{FF2B5EF4-FFF2-40B4-BE49-F238E27FC236}">
                  <a16:creationId xmlns:a16="http://schemas.microsoft.com/office/drawing/2014/main" id="{C4C34CA1-185E-42DE-81BE-3845BB783A10}"/>
                </a:ext>
              </a:extLst>
            </p:cNvPr>
            <p:cNvSpPr/>
            <p:nvPr/>
          </p:nvSpPr>
          <p:spPr bwMode="auto">
            <a:xfrm>
              <a:off x="3211119" y="4506854"/>
              <a:ext cx="500876" cy="229684"/>
            </a:xfrm>
            <a:custGeom>
              <a:avLst/>
              <a:gdLst>
                <a:gd name="T0" fmla="*/ 19 w 174"/>
                <a:gd name="T1" fmla="*/ 80 h 80"/>
                <a:gd name="T2" fmla="*/ 3 w 174"/>
                <a:gd name="T3" fmla="*/ 69 h 80"/>
                <a:gd name="T4" fmla="*/ 3 w 174"/>
                <a:gd name="T5" fmla="*/ 69 h 80"/>
                <a:gd name="T6" fmla="*/ 14 w 174"/>
                <a:gd name="T7" fmla="*/ 48 h 80"/>
                <a:gd name="T8" fmla="*/ 164 w 174"/>
                <a:gd name="T9" fmla="*/ 0 h 80"/>
                <a:gd name="T10" fmla="*/ 174 w 174"/>
                <a:gd name="T11" fmla="*/ 31 h 80"/>
                <a:gd name="T12" fmla="*/ 24 w 174"/>
                <a:gd name="T13" fmla="*/ 79 h 80"/>
                <a:gd name="T14" fmla="*/ 19 w 174"/>
                <a:gd name="T15" fmla="*/ 80 h 80"/>
                <a:gd name="T16" fmla="*/ 10 w 174"/>
                <a:gd name="T17" fmla="*/ 66 h 80"/>
                <a:gd name="T18" fmla="*/ 21 w 174"/>
                <a:gd name="T19" fmla="*/ 72 h 80"/>
                <a:gd name="T20" fmla="*/ 164 w 174"/>
                <a:gd name="T21" fmla="*/ 26 h 80"/>
                <a:gd name="T22" fmla="*/ 159 w 174"/>
                <a:gd name="T23" fmla="*/ 10 h 80"/>
                <a:gd name="T24" fmla="*/ 16 w 174"/>
                <a:gd name="T25" fmla="*/ 55 h 80"/>
                <a:gd name="T26" fmla="*/ 10 w 174"/>
                <a:gd name="T27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80">
                  <a:moveTo>
                    <a:pt x="19" y="80"/>
                  </a:moveTo>
                  <a:cubicBezTo>
                    <a:pt x="12" y="80"/>
                    <a:pt x="5" y="76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60"/>
                    <a:pt x="5" y="51"/>
                    <a:pt x="14" y="4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80"/>
                    <a:pt x="20" y="80"/>
                    <a:pt x="19" y="80"/>
                  </a:cubicBezTo>
                  <a:close/>
                  <a:moveTo>
                    <a:pt x="10" y="66"/>
                  </a:moveTo>
                  <a:cubicBezTo>
                    <a:pt x="12" y="71"/>
                    <a:pt x="17" y="73"/>
                    <a:pt x="21" y="72"/>
                  </a:cubicBezTo>
                  <a:cubicBezTo>
                    <a:pt x="164" y="26"/>
                    <a:pt x="164" y="26"/>
                    <a:pt x="164" y="26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1" y="57"/>
                    <a:pt x="9" y="62"/>
                    <a:pt x="10" y="66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ṧļiḍê">
              <a:extLst>
                <a:ext uri="{FF2B5EF4-FFF2-40B4-BE49-F238E27FC236}">
                  <a16:creationId xmlns:a16="http://schemas.microsoft.com/office/drawing/2014/main" id="{7686F8CE-842D-43EE-AA01-B7F8BC7DB1AF}"/>
                </a:ext>
              </a:extLst>
            </p:cNvPr>
            <p:cNvSpPr/>
            <p:nvPr/>
          </p:nvSpPr>
          <p:spPr bwMode="auto">
            <a:xfrm>
              <a:off x="9066668" y="2604353"/>
              <a:ext cx="442764" cy="370815"/>
            </a:xfrm>
            <a:custGeom>
              <a:avLst/>
              <a:gdLst>
                <a:gd name="T0" fmla="*/ 134 w 154"/>
                <a:gd name="T1" fmla="*/ 129 h 129"/>
                <a:gd name="T2" fmla="*/ 0 w 154"/>
                <a:gd name="T3" fmla="*/ 112 h 129"/>
                <a:gd name="T4" fmla="*/ 14 w 154"/>
                <a:gd name="T5" fmla="*/ 0 h 129"/>
                <a:gd name="T6" fmla="*/ 148 w 154"/>
                <a:gd name="T7" fmla="*/ 17 h 129"/>
                <a:gd name="T8" fmla="*/ 149 w 154"/>
                <a:gd name="T9" fmla="*/ 20 h 129"/>
                <a:gd name="T10" fmla="*/ 152 w 154"/>
                <a:gd name="T11" fmla="*/ 74 h 129"/>
                <a:gd name="T12" fmla="*/ 136 w 154"/>
                <a:gd name="T13" fmla="*/ 126 h 129"/>
                <a:gd name="T14" fmla="*/ 134 w 154"/>
                <a:gd name="T15" fmla="*/ 129 h 129"/>
                <a:gd name="T16" fmla="*/ 9 w 154"/>
                <a:gd name="T17" fmla="*/ 105 h 129"/>
                <a:gd name="T18" fmla="*/ 130 w 154"/>
                <a:gd name="T19" fmla="*/ 120 h 129"/>
                <a:gd name="T20" fmla="*/ 144 w 154"/>
                <a:gd name="T21" fmla="*/ 73 h 129"/>
                <a:gd name="T22" fmla="*/ 142 w 154"/>
                <a:gd name="T23" fmla="*/ 24 h 129"/>
                <a:gd name="T24" fmla="*/ 21 w 154"/>
                <a:gd name="T25" fmla="*/ 9 h 129"/>
                <a:gd name="T26" fmla="*/ 9 w 154"/>
                <a:gd name="T27" fmla="*/ 10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29">
                  <a:moveTo>
                    <a:pt x="134" y="12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53" y="38"/>
                    <a:pt x="154" y="56"/>
                    <a:pt x="152" y="74"/>
                  </a:cubicBezTo>
                  <a:cubicBezTo>
                    <a:pt x="150" y="92"/>
                    <a:pt x="144" y="110"/>
                    <a:pt x="136" y="126"/>
                  </a:cubicBezTo>
                  <a:lnTo>
                    <a:pt x="134" y="129"/>
                  </a:lnTo>
                  <a:close/>
                  <a:moveTo>
                    <a:pt x="9" y="105"/>
                  </a:moveTo>
                  <a:cubicBezTo>
                    <a:pt x="130" y="120"/>
                    <a:pt x="130" y="120"/>
                    <a:pt x="130" y="120"/>
                  </a:cubicBezTo>
                  <a:cubicBezTo>
                    <a:pt x="137" y="105"/>
                    <a:pt x="142" y="89"/>
                    <a:pt x="144" y="73"/>
                  </a:cubicBezTo>
                  <a:cubicBezTo>
                    <a:pt x="146" y="57"/>
                    <a:pt x="145" y="40"/>
                    <a:pt x="142" y="24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9" y="1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ïSlïdè">
              <a:extLst>
                <a:ext uri="{FF2B5EF4-FFF2-40B4-BE49-F238E27FC236}">
                  <a16:creationId xmlns:a16="http://schemas.microsoft.com/office/drawing/2014/main" id="{A2E8320E-95F6-471D-B7A4-263708949D3D}"/>
                </a:ext>
              </a:extLst>
            </p:cNvPr>
            <p:cNvSpPr/>
            <p:nvPr/>
          </p:nvSpPr>
          <p:spPr bwMode="auto">
            <a:xfrm>
              <a:off x="8255857" y="2322091"/>
              <a:ext cx="874458" cy="687668"/>
            </a:xfrm>
            <a:custGeom>
              <a:avLst/>
              <a:gdLst>
                <a:gd name="T0" fmla="*/ 0 w 304"/>
                <a:gd name="T1" fmla="*/ 239 h 239"/>
                <a:gd name="T2" fmla="*/ 30 w 304"/>
                <a:gd name="T3" fmla="*/ 0 h 239"/>
                <a:gd name="T4" fmla="*/ 35 w 304"/>
                <a:gd name="T5" fmla="*/ 3 h 239"/>
                <a:gd name="T6" fmla="*/ 130 w 304"/>
                <a:gd name="T7" fmla="*/ 46 h 239"/>
                <a:gd name="T8" fmla="*/ 219 w 304"/>
                <a:gd name="T9" fmla="*/ 77 h 239"/>
                <a:gd name="T10" fmla="*/ 304 w 304"/>
                <a:gd name="T11" fmla="*/ 100 h 239"/>
                <a:gd name="T12" fmla="*/ 303 w 304"/>
                <a:gd name="T13" fmla="*/ 103 h 239"/>
                <a:gd name="T14" fmla="*/ 290 w 304"/>
                <a:gd name="T15" fmla="*/ 210 h 239"/>
                <a:gd name="T16" fmla="*/ 286 w 304"/>
                <a:gd name="T17" fmla="*/ 211 h 239"/>
                <a:gd name="T18" fmla="*/ 202 w 304"/>
                <a:gd name="T19" fmla="*/ 211 h 239"/>
                <a:gd name="T20" fmla="*/ 108 w 304"/>
                <a:gd name="T21" fmla="*/ 220 h 239"/>
                <a:gd name="T22" fmla="*/ 6 w 304"/>
                <a:gd name="T23" fmla="*/ 238 h 239"/>
                <a:gd name="T24" fmla="*/ 0 w 304"/>
                <a:gd name="T25" fmla="*/ 239 h 239"/>
                <a:gd name="T26" fmla="*/ 37 w 304"/>
                <a:gd name="T27" fmla="*/ 13 h 239"/>
                <a:gd name="T28" fmla="*/ 10 w 304"/>
                <a:gd name="T29" fmla="*/ 229 h 239"/>
                <a:gd name="T30" fmla="*/ 107 w 304"/>
                <a:gd name="T31" fmla="*/ 212 h 239"/>
                <a:gd name="T32" fmla="*/ 202 w 304"/>
                <a:gd name="T33" fmla="*/ 203 h 239"/>
                <a:gd name="T34" fmla="*/ 283 w 304"/>
                <a:gd name="T35" fmla="*/ 203 h 239"/>
                <a:gd name="T36" fmla="*/ 295 w 304"/>
                <a:gd name="T37" fmla="*/ 106 h 239"/>
                <a:gd name="T38" fmla="*/ 217 w 304"/>
                <a:gd name="T39" fmla="*/ 85 h 239"/>
                <a:gd name="T40" fmla="*/ 127 w 304"/>
                <a:gd name="T41" fmla="*/ 53 h 239"/>
                <a:gd name="T42" fmla="*/ 37 w 304"/>
                <a:gd name="T43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239">
                  <a:moveTo>
                    <a:pt x="0" y="23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66" y="19"/>
                    <a:pt x="98" y="33"/>
                    <a:pt x="130" y="46"/>
                  </a:cubicBezTo>
                  <a:cubicBezTo>
                    <a:pt x="159" y="58"/>
                    <a:pt x="189" y="68"/>
                    <a:pt x="219" y="77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290" y="210"/>
                    <a:pt x="290" y="210"/>
                    <a:pt x="290" y="210"/>
                  </a:cubicBezTo>
                  <a:cubicBezTo>
                    <a:pt x="286" y="211"/>
                    <a:pt x="286" y="211"/>
                    <a:pt x="286" y="21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71" y="213"/>
                    <a:pt x="139" y="216"/>
                    <a:pt x="108" y="220"/>
                  </a:cubicBezTo>
                  <a:cubicBezTo>
                    <a:pt x="74" y="224"/>
                    <a:pt x="40" y="230"/>
                    <a:pt x="6" y="238"/>
                  </a:cubicBezTo>
                  <a:lnTo>
                    <a:pt x="0" y="239"/>
                  </a:lnTo>
                  <a:close/>
                  <a:moveTo>
                    <a:pt x="37" y="13"/>
                  </a:moveTo>
                  <a:cubicBezTo>
                    <a:pt x="10" y="229"/>
                    <a:pt x="10" y="229"/>
                    <a:pt x="10" y="229"/>
                  </a:cubicBezTo>
                  <a:cubicBezTo>
                    <a:pt x="42" y="222"/>
                    <a:pt x="75" y="216"/>
                    <a:pt x="107" y="212"/>
                  </a:cubicBezTo>
                  <a:cubicBezTo>
                    <a:pt x="138" y="208"/>
                    <a:pt x="170" y="205"/>
                    <a:pt x="202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95" y="106"/>
                    <a:pt x="295" y="106"/>
                    <a:pt x="295" y="10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186" y="76"/>
                    <a:pt x="156" y="65"/>
                    <a:pt x="127" y="53"/>
                  </a:cubicBezTo>
                  <a:cubicBezTo>
                    <a:pt x="97" y="41"/>
                    <a:pt x="66" y="27"/>
                    <a:pt x="37" y="13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ṩḻíḑê">
              <a:extLst>
                <a:ext uri="{FF2B5EF4-FFF2-40B4-BE49-F238E27FC236}">
                  <a16:creationId xmlns:a16="http://schemas.microsoft.com/office/drawing/2014/main" id="{179994DE-69B8-43AF-B466-5D6F725B96DD}"/>
                </a:ext>
              </a:extLst>
            </p:cNvPr>
            <p:cNvSpPr/>
            <p:nvPr/>
          </p:nvSpPr>
          <p:spPr bwMode="auto">
            <a:xfrm>
              <a:off x="8229568" y="2308255"/>
              <a:ext cx="138364" cy="715340"/>
            </a:xfrm>
            <a:custGeom>
              <a:avLst/>
              <a:gdLst>
                <a:gd name="T0" fmla="*/ 10 w 48"/>
                <a:gd name="T1" fmla="*/ 249 h 249"/>
                <a:gd name="T2" fmla="*/ 9 w 48"/>
                <a:gd name="T3" fmla="*/ 249 h 249"/>
                <a:gd name="T4" fmla="*/ 7 w 48"/>
                <a:gd name="T5" fmla="*/ 249 h 249"/>
                <a:gd name="T6" fmla="*/ 0 w 48"/>
                <a:gd name="T7" fmla="*/ 240 h 249"/>
                <a:gd name="T8" fmla="*/ 29 w 48"/>
                <a:gd name="T9" fmla="*/ 7 h 249"/>
                <a:gd name="T10" fmla="*/ 39 w 48"/>
                <a:gd name="T11" fmla="*/ 0 h 249"/>
                <a:gd name="T12" fmla="*/ 40 w 48"/>
                <a:gd name="T13" fmla="*/ 0 h 249"/>
                <a:gd name="T14" fmla="*/ 47 w 48"/>
                <a:gd name="T15" fmla="*/ 10 h 249"/>
                <a:gd name="T16" fmla="*/ 18 w 48"/>
                <a:gd name="T17" fmla="*/ 242 h 249"/>
                <a:gd name="T18" fmla="*/ 10 w 48"/>
                <a:gd name="T19" fmla="*/ 249 h 249"/>
                <a:gd name="T20" fmla="*/ 38 w 48"/>
                <a:gd name="T21" fmla="*/ 8 h 249"/>
                <a:gd name="T22" fmla="*/ 8 w 48"/>
                <a:gd name="T23" fmla="*/ 241 h 249"/>
                <a:gd name="T24" fmla="*/ 8 w 48"/>
                <a:gd name="T25" fmla="*/ 245 h 249"/>
                <a:gd name="T26" fmla="*/ 8 w 48"/>
                <a:gd name="T27" fmla="*/ 241 h 249"/>
                <a:gd name="T28" fmla="*/ 10 w 48"/>
                <a:gd name="T29" fmla="*/ 241 h 249"/>
                <a:gd name="T30" fmla="*/ 39 w 48"/>
                <a:gd name="T31" fmla="*/ 9 h 249"/>
                <a:gd name="T32" fmla="*/ 38 w 48"/>
                <a:gd name="T3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49">
                  <a:moveTo>
                    <a:pt x="10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3"/>
                    <a:pt x="34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1"/>
                    <a:pt x="48" y="5"/>
                    <a:pt x="47" y="10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7" y="246"/>
                    <a:pt x="14" y="249"/>
                    <a:pt x="10" y="249"/>
                  </a:cubicBezTo>
                  <a:close/>
                  <a:moveTo>
                    <a:pt x="38" y="8"/>
                  </a:moveTo>
                  <a:cubicBezTo>
                    <a:pt x="8" y="241"/>
                    <a:pt x="8" y="241"/>
                    <a:pt x="8" y="241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šḷíḑé">
              <a:extLst>
                <a:ext uri="{FF2B5EF4-FFF2-40B4-BE49-F238E27FC236}">
                  <a16:creationId xmlns:a16="http://schemas.microsoft.com/office/drawing/2014/main" id="{F3DD40A3-E006-42A5-BA6C-273F2D3F35D6}"/>
                </a:ext>
              </a:extLst>
            </p:cNvPr>
            <p:cNvSpPr/>
            <p:nvPr/>
          </p:nvSpPr>
          <p:spPr bwMode="auto">
            <a:xfrm>
              <a:off x="8210197" y="2543473"/>
              <a:ext cx="101006" cy="239370"/>
            </a:xfrm>
            <a:custGeom>
              <a:avLst/>
              <a:gdLst>
                <a:gd name="T0" fmla="*/ 25 w 35"/>
                <a:gd name="T1" fmla="*/ 83 h 83"/>
                <a:gd name="T2" fmla="*/ 19 w 35"/>
                <a:gd name="T3" fmla="*/ 83 h 83"/>
                <a:gd name="T4" fmla="*/ 1 w 35"/>
                <a:gd name="T5" fmla="*/ 60 h 83"/>
                <a:gd name="T6" fmla="*/ 7 w 35"/>
                <a:gd name="T7" fmla="*/ 19 h 83"/>
                <a:gd name="T8" fmla="*/ 29 w 35"/>
                <a:gd name="T9" fmla="*/ 1 h 83"/>
                <a:gd name="T10" fmla="*/ 35 w 35"/>
                <a:gd name="T11" fmla="*/ 2 h 83"/>
                <a:gd name="T12" fmla="*/ 25 w 35"/>
                <a:gd name="T13" fmla="*/ 83 h 83"/>
                <a:gd name="T14" fmla="*/ 26 w 35"/>
                <a:gd name="T15" fmla="*/ 9 h 83"/>
                <a:gd name="T16" fmla="*/ 15 w 35"/>
                <a:gd name="T17" fmla="*/ 20 h 83"/>
                <a:gd name="T18" fmla="*/ 9 w 35"/>
                <a:gd name="T19" fmla="*/ 61 h 83"/>
                <a:gd name="T20" fmla="*/ 18 w 35"/>
                <a:gd name="T21" fmla="*/ 74 h 83"/>
                <a:gd name="T22" fmla="*/ 26 w 35"/>
                <a:gd name="T2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83">
                  <a:moveTo>
                    <a:pt x="25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8" y="81"/>
                    <a:pt x="0" y="71"/>
                    <a:pt x="1" y="6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8"/>
                    <a:pt x="18" y="0"/>
                    <a:pt x="29" y="1"/>
                  </a:cubicBezTo>
                  <a:cubicBezTo>
                    <a:pt x="35" y="2"/>
                    <a:pt x="35" y="2"/>
                    <a:pt x="35" y="2"/>
                  </a:cubicBezTo>
                  <a:lnTo>
                    <a:pt x="25" y="83"/>
                  </a:lnTo>
                  <a:close/>
                  <a:moveTo>
                    <a:pt x="26" y="9"/>
                  </a:moveTo>
                  <a:cubicBezTo>
                    <a:pt x="20" y="9"/>
                    <a:pt x="15" y="14"/>
                    <a:pt x="15" y="2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7"/>
                    <a:pt x="12" y="73"/>
                    <a:pt x="18" y="74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iS1iḋe">
              <a:extLst>
                <a:ext uri="{FF2B5EF4-FFF2-40B4-BE49-F238E27FC236}">
                  <a16:creationId xmlns:a16="http://schemas.microsoft.com/office/drawing/2014/main" id="{096F4925-A300-41EF-AAE6-C6C65C94D2AF}"/>
                </a:ext>
              </a:extLst>
            </p:cNvPr>
            <p:cNvSpPr/>
            <p:nvPr/>
          </p:nvSpPr>
          <p:spPr bwMode="auto">
            <a:xfrm>
              <a:off x="9178743" y="2919822"/>
              <a:ext cx="210313" cy="362513"/>
            </a:xfrm>
            <a:custGeom>
              <a:avLst/>
              <a:gdLst>
                <a:gd name="T0" fmla="*/ 120 w 152"/>
                <a:gd name="T1" fmla="*/ 262 h 262"/>
                <a:gd name="T2" fmla="*/ 0 w 152"/>
                <a:gd name="T3" fmla="*/ 247 h 262"/>
                <a:gd name="T4" fmla="*/ 31 w 152"/>
                <a:gd name="T5" fmla="*/ 0 h 262"/>
                <a:gd name="T6" fmla="*/ 152 w 152"/>
                <a:gd name="T7" fmla="*/ 17 h 262"/>
                <a:gd name="T8" fmla="*/ 120 w 152"/>
                <a:gd name="T9" fmla="*/ 262 h 262"/>
                <a:gd name="T10" fmla="*/ 19 w 152"/>
                <a:gd name="T11" fmla="*/ 233 h 262"/>
                <a:gd name="T12" fmla="*/ 106 w 152"/>
                <a:gd name="T13" fmla="*/ 243 h 262"/>
                <a:gd name="T14" fmla="*/ 133 w 152"/>
                <a:gd name="T15" fmla="*/ 31 h 262"/>
                <a:gd name="T16" fmla="*/ 46 w 152"/>
                <a:gd name="T17" fmla="*/ 19 h 262"/>
                <a:gd name="T18" fmla="*/ 19 w 152"/>
                <a:gd name="T19" fmla="*/ 2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120" y="262"/>
                  </a:moveTo>
                  <a:lnTo>
                    <a:pt x="0" y="247"/>
                  </a:lnTo>
                  <a:lnTo>
                    <a:pt x="31" y="0"/>
                  </a:lnTo>
                  <a:lnTo>
                    <a:pt x="152" y="17"/>
                  </a:lnTo>
                  <a:lnTo>
                    <a:pt x="120" y="262"/>
                  </a:lnTo>
                  <a:close/>
                  <a:moveTo>
                    <a:pt x="19" y="233"/>
                  </a:moveTo>
                  <a:lnTo>
                    <a:pt x="106" y="243"/>
                  </a:lnTo>
                  <a:lnTo>
                    <a:pt x="133" y="31"/>
                  </a:lnTo>
                  <a:lnTo>
                    <a:pt x="46" y="19"/>
                  </a:lnTo>
                  <a:lnTo>
                    <a:pt x="19" y="23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iṧḷídè">
              <a:extLst>
                <a:ext uri="{FF2B5EF4-FFF2-40B4-BE49-F238E27FC236}">
                  <a16:creationId xmlns:a16="http://schemas.microsoft.com/office/drawing/2014/main" id="{30386019-693D-42EE-B0FC-C388F8ABD639}"/>
                </a:ext>
              </a:extLst>
            </p:cNvPr>
            <p:cNvSpPr/>
            <p:nvPr/>
          </p:nvSpPr>
          <p:spPr bwMode="auto">
            <a:xfrm>
              <a:off x="9207798" y="2919822"/>
              <a:ext cx="181257" cy="130062"/>
            </a:xfrm>
            <a:custGeom>
              <a:avLst/>
              <a:gdLst>
                <a:gd name="T0" fmla="*/ 120 w 131"/>
                <a:gd name="T1" fmla="*/ 94 h 94"/>
                <a:gd name="T2" fmla="*/ 0 w 131"/>
                <a:gd name="T3" fmla="*/ 79 h 94"/>
                <a:gd name="T4" fmla="*/ 10 w 131"/>
                <a:gd name="T5" fmla="*/ 0 h 94"/>
                <a:gd name="T6" fmla="*/ 131 w 131"/>
                <a:gd name="T7" fmla="*/ 17 h 94"/>
                <a:gd name="T8" fmla="*/ 120 w 131"/>
                <a:gd name="T9" fmla="*/ 94 h 94"/>
                <a:gd name="T10" fmla="*/ 18 w 131"/>
                <a:gd name="T11" fmla="*/ 65 h 94"/>
                <a:gd name="T12" fmla="*/ 106 w 131"/>
                <a:gd name="T13" fmla="*/ 75 h 94"/>
                <a:gd name="T14" fmla="*/ 112 w 131"/>
                <a:gd name="T15" fmla="*/ 31 h 94"/>
                <a:gd name="T16" fmla="*/ 25 w 131"/>
                <a:gd name="T17" fmla="*/ 19 h 94"/>
                <a:gd name="T18" fmla="*/ 18 w 131"/>
                <a:gd name="T19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4">
                  <a:moveTo>
                    <a:pt x="120" y="94"/>
                  </a:moveTo>
                  <a:lnTo>
                    <a:pt x="0" y="79"/>
                  </a:lnTo>
                  <a:lnTo>
                    <a:pt x="10" y="0"/>
                  </a:lnTo>
                  <a:lnTo>
                    <a:pt x="131" y="17"/>
                  </a:lnTo>
                  <a:lnTo>
                    <a:pt x="120" y="94"/>
                  </a:lnTo>
                  <a:close/>
                  <a:moveTo>
                    <a:pt x="18" y="65"/>
                  </a:moveTo>
                  <a:lnTo>
                    <a:pt x="106" y="75"/>
                  </a:lnTo>
                  <a:lnTo>
                    <a:pt x="112" y="31"/>
                  </a:lnTo>
                  <a:lnTo>
                    <a:pt x="25" y="19"/>
                  </a:lnTo>
                  <a:lnTo>
                    <a:pt x="18" y="6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iSľíḋé">
              <a:extLst>
                <a:ext uri="{FF2B5EF4-FFF2-40B4-BE49-F238E27FC236}">
                  <a16:creationId xmlns:a16="http://schemas.microsoft.com/office/drawing/2014/main" id="{7B88134C-7338-4752-8F60-EEF02600354B}"/>
                </a:ext>
              </a:extLst>
            </p:cNvPr>
            <p:cNvSpPr/>
            <p:nvPr/>
          </p:nvSpPr>
          <p:spPr bwMode="auto">
            <a:xfrm>
              <a:off x="8634973" y="3247745"/>
              <a:ext cx="882760" cy="1218984"/>
            </a:xfrm>
            <a:custGeom>
              <a:avLst/>
              <a:gdLst>
                <a:gd name="T0" fmla="*/ 274 w 307"/>
                <a:gd name="T1" fmla="*/ 421 h 424"/>
                <a:gd name="T2" fmla="*/ 287 w 307"/>
                <a:gd name="T3" fmla="*/ 409 h 424"/>
                <a:gd name="T4" fmla="*/ 297 w 307"/>
                <a:gd name="T5" fmla="*/ 378 h 424"/>
                <a:gd name="T6" fmla="*/ 293 w 307"/>
                <a:gd name="T7" fmla="*/ 361 h 424"/>
                <a:gd name="T8" fmla="*/ 297 w 307"/>
                <a:gd name="T9" fmla="*/ 378 h 424"/>
                <a:gd name="T10" fmla="*/ 298 w 307"/>
                <a:gd name="T11" fmla="*/ 329 h 424"/>
                <a:gd name="T12" fmla="*/ 307 w 307"/>
                <a:gd name="T13" fmla="*/ 314 h 424"/>
                <a:gd name="T14" fmla="*/ 299 w 307"/>
                <a:gd name="T15" fmla="*/ 282 h 424"/>
                <a:gd name="T16" fmla="*/ 305 w 307"/>
                <a:gd name="T17" fmla="*/ 265 h 424"/>
                <a:gd name="T18" fmla="*/ 299 w 307"/>
                <a:gd name="T19" fmla="*/ 282 h 424"/>
                <a:gd name="T20" fmla="*/ 288 w 307"/>
                <a:gd name="T21" fmla="*/ 220 h 424"/>
                <a:gd name="T22" fmla="*/ 300 w 307"/>
                <a:gd name="T23" fmla="*/ 234 h 424"/>
                <a:gd name="T24" fmla="*/ 277 w 307"/>
                <a:gd name="T25" fmla="*/ 191 h 424"/>
                <a:gd name="T26" fmla="*/ 277 w 307"/>
                <a:gd name="T27" fmla="*/ 173 h 424"/>
                <a:gd name="T28" fmla="*/ 277 w 307"/>
                <a:gd name="T29" fmla="*/ 191 h 424"/>
                <a:gd name="T30" fmla="*/ 245 w 307"/>
                <a:gd name="T31" fmla="*/ 136 h 424"/>
                <a:gd name="T32" fmla="*/ 261 w 307"/>
                <a:gd name="T33" fmla="*/ 145 h 424"/>
                <a:gd name="T34" fmla="*/ 225 w 307"/>
                <a:gd name="T35" fmla="*/ 112 h 424"/>
                <a:gd name="T36" fmla="*/ 219 w 307"/>
                <a:gd name="T37" fmla="*/ 95 h 424"/>
                <a:gd name="T38" fmla="*/ 225 w 307"/>
                <a:gd name="T39" fmla="*/ 112 h 424"/>
                <a:gd name="T40" fmla="*/ 177 w 307"/>
                <a:gd name="T41" fmla="*/ 71 h 424"/>
                <a:gd name="T42" fmla="*/ 195 w 307"/>
                <a:gd name="T43" fmla="*/ 74 h 424"/>
                <a:gd name="T44" fmla="*/ 150 w 307"/>
                <a:gd name="T45" fmla="*/ 54 h 424"/>
                <a:gd name="T46" fmla="*/ 140 w 307"/>
                <a:gd name="T47" fmla="*/ 39 h 424"/>
                <a:gd name="T48" fmla="*/ 150 w 307"/>
                <a:gd name="T49" fmla="*/ 54 h 424"/>
                <a:gd name="T50" fmla="*/ 93 w 307"/>
                <a:gd name="T51" fmla="*/ 27 h 424"/>
                <a:gd name="T52" fmla="*/ 111 w 307"/>
                <a:gd name="T53" fmla="*/ 25 h 424"/>
                <a:gd name="T54" fmla="*/ 63 w 307"/>
                <a:gd name="T55" fmla="*/ 18 h 424"/>
                <a:gd name="T56" fmla="*/ 49 w 307"/>
                <a:gd name="T57" fmla="*/ 7 h 424"/>
                <a:gd name="T58" fmla="*/ 63 w 307"/>
                <a:gd name="T59" fmla="*/ 18 h 424"/>
                <a:gd name="T60" fmla="*/ 0 w 307"/>
                <a:gd name="T61" fmla="*/ 8 h 424"/>
                <a:gd name="T62" fmla="*/ 17 w 307"/>
                <a:gd name="T63" fmla="*/ 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424">
                  <a:moveTo>
                    <a:pt x="281" y="424"/>
                  </a:moveTo>
                  <a:cubicBezTo>
                    <a:pt x="274" y="421"/>
                    <a:pt x="274" y="421"/>
                    <a:pt x="274" y="421"/>
                  </a:cubicBezTo>
                  <a:cubicBezTo>
                    <a:pt x="276" y="416"/>
                    <a:pt x="278" y="411"/>
                    <a:pt x="280" y="406"/>
                  </a:cubicBezTo>
                  <a:cubicBezTo>
                    <a:pt x="287" y="409"/>
                    <a:pt x="287" y="409"/>
                    <a:pt x="287" y="409"/>
                  </a:cubicBezTo>
                  <a:cubicBezTo>
                    <a:pt x="286" y="414"/>
                    <a:pt x="284" y="419"/>
                    <a:pt x="281" y="424"/>
                  </a:cubicBezTo>
                  <a:close/>
                  <a:moveTo>
                    <a:pt x="297" y="378"/>
                  </a:moveTo>
                  <a:cubicBezTo>
                    <a:pt x="289" y="376"/>
                    <a:pt x="289" y="376"/>
                    <a:pt x="289" y="376"/>
                  </a:cubicBezTo>
                  <a:cubicBezTo>
                    <a:pt x="291" y="371"/>
                    <a:pt x="292" y="366"/>
                    <a:pt x="293" y="361"/>
                  </a:cubicBezTo>
                  <a:cubicBezTo>
                    <a:pt x="301" y="362"/>
                    <a:pt x="301" y="362"/>
                    <a:pt x="301" y="362"/>
                  </a:cubicBezTo>
                  <a:cubicBezTo>
                    <a:pt x="300" y="367"/>
                    <a:pt x="298" y="373"/>
                    <a:pt x="297" y="378"/>
                  </a:cubicBezTo>
                  <a:close/>
                  <a:moveTo>
                    <a:pt x="306" y="330"/>
                  </a:moveTo>
                  <a:cubicBezTo>
                    <a:pt x="298" y="329"/>
                    <a:pt x="298" y="329"/>
                    <a:pt x="298" y="329"/>
                  </a:cubicBezTo>
                  <a:cubicBezTo>
                    <a:pt x="298" y="324"/>
                    <a:pt x="299" y="319"/>
                    <a:pt x="299" y="314"/>
                  </a:cubicBezTo>
                  <a:cubicBezTo>
                    <a:pt x="307" y="314"/>
                    <a:pt x="307" y="314"/>
                    <a:pt x="307" y="314"/>
                  </a:cubicBezTo>
                  <a:cubicBezTo>
                    <a:pt x="307" y="319"/>
                    <a:pt x="306" y="325"/>
                    <a:pt x="306" y="330"/>
                  </a:cubicBezTo>
                  <a:close/>
                  <a:moveTo>
                    <a:pt x="299" y="282"/>
                  </a:moveTo>
                  <a:cubicBezTo>
                    <a:pt x="298" y="277"/>
                    <a:pt x="298" y="272"/>
                    <a:pt x="297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71"/>
                    <a:pt x="306" y="276"/>
                    <a:pt x="307" y="282"/>
                  </a:cubicBezTo>
                  <a:lnTo>
                    <a:pt x="299" y="282"/>
                  </a:lnTo>
                  <a:close/>
                  <a:moveTo>
                    <a:pt x="292" y="235"/>
                  </a:moveTo>
                  <a:cubicBezTo>
                    <a:pt x="291" y="230"/>
                    <a:pt x="289" y="225"/>
                    <a:pt x="288" y="220"/>
                  </a:cubicBezTo>
                  <a:cubicBezTo>
                    <a:pt x="295" y="218"/>
                    <a:pt x="295" y="218"/>
                    <a:pt x="295" y="218"/>
                  </a:cubicBezTo>
                  <a:cubicBezTo>
                    <a:pt x="297" y="223"/>
                    <a:pt x="298" y="228"/>
                    <a:pt x="300" y="234"/>
                  </a:cubicBezTo>
                  <a:lnTo>
                    <a:pt x="292" y="235"/>
                  </a:lnTo>
                  <a:close/>
                  <a:moveTo>
                    <a:pt x="277" y="191"/>
                  </a:moveTo>
                  <a:cubicBezTo>
                    <a:pt x="274" y="186"/>
                    <a:pt x="272" y="181"/>
                    <a:pt x="270" y="176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79" y="178"/>
                    <a:pt x="282" y="183"/>
                    <a:pt x="284" y="187"/>
                  </a:cubicBezTo>
                  <a:lnTo>
                    <a:pt x="277" y="191"/>
                  </a:lnTo>
                  <a:close/>
                  <a:moveTo>
                    <a:pt x="254" y="149"/>
                  </a:moveTo>
                  <a:cubicBezTo>
                    <a:pt x="251" y="145"/>
                    <a:pt x="248" y="141"/>
                    <a:pt x="245" y="136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54" y="136"/>
                    <a:pt x="258" y="140"/>
                    <a:pt x="261" y="145"/>
                  </a:cubicBezTo>
                  <a:lnTo>
                    <a:pt x="254" y="149"/>
                  </a:lnTo>
                  <a:close/>
                  <a:moveTo>
                    <a:pt x="225" y="112"/>
                  </a:moveTo>
                  <a:cubicBezTo>
                    <a:pt x="221" y="108"/>
                    <a:pt x="217" y="104"/>
                    <a:pt x="214" y="101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23" y="99"/>
                    <a:pt x="227" y="103"/>
                    <a:pt x="230" y="107"/>
                  </a:cubicBezTo>
                  <a:lnTo>
                    <a:pt x="225" y="112"/>
                  </a:lnTo>
                  <a:close/>
                  <a:moveTo>
                    <a:pt x="190" y="80"/>
                  </a:moveTo>
                  <a:cubicBezTo>
                    <a:pt x="186" y="77"/>
                    <a:pt x="181" y="74"/>
                    <a:pt x="177" y="7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6" y="67"/>
                    <a:pt x="190" y="70"/>
                    <a:pt x="195" y="74"/>
                  </a:cubicBezTo>
                  <a:lnTo>
                    <a:pt x="190" y="80"/>
                  </a:lnTo>
                  <a:close/>
                  <a:moveTo>
                    <a:pt x="150" y="54"/>
                  </a:moveTo>
                  <a:cubicBezTo>
                    <a:pt x="146" y="51"/>
                    <a:pt x="141" y="48"/>
                    <a:pt x="137" y="46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5" y="41"/>
                    <a:pt x="150" y="44"/>
                    <a:pt x="154" y="47"/>
                  </a:cubicBezTo>
                  <a:lnTo>
                    <a:pt x="150" y="54"/>
                  </a:lnTo>
                  <a:close/>
                  <a:moveTo>
                    <a:pt x="108" y="33"/>
                  </a:moveTo>
                  <a:cubicBezTo>
                    <a:pt x="103" y="31"/>
                    <a:pt x="98" y="29"/>
                    <a:pt x="93" y="2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21"/>
                    <a:pt x="106" y="23"/>
                    <a:pt x="111" y="25"/>
                  </a:cubicBezTo>
                  <a:lnTo>
                    <a:pt x="108" y="33"/>
                  </a:lnTo>
                  <a:close/>
                  <a:moveTo>
                    <a:pt x="63" y="18"/>
                  </a:moveTo>
                  <a:cubicBezTo>
                    <a:pt x="58" y="17"/>
                    <a:pt x="52" y="16"/>
                    <a:pt x="47" y="15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8"/>
                    <a:pt x="59" y="9"/>
                    <a:pt x="65" y="10"/>
                  </a:cubicBezTo>
                  <a:lnTo>
                    <a:pt x="63" y="18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1"/>
                    <a:pt x="17" y="2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ṣḻidê">
              <a:extLst>
                <a:ext uri="{FF2B5EF4-FFF2-40B4-BE49-F238E27FC236}">
                  <a16:creationId xmlns:a16="http://schemas.microsoft.com/office/drawing/2014/main" id="{C4DBC9E2-1591-46B1-B4A9-5340F8C2E1B8}"/>
                </a:ext>
              </a:extLst>
            </p:cNvPr>
            <p:cNvSpPr/>
            <p:nvPr/>
          </p:nvSpPr>
          <p:spPr bwMode="auto">
            <a:xfrm>
              <a:off x="9034844" y="4256415"/>
              <a:ext cx="314086" cy="669680"/>
            </a:xfrm>
            <a:custGeom>
              <a:avLst/>
              <a:gdLst>
                <a:gd name="T0" fmla="*/ 46 w 109"/>
                <a:gd name="T1" fmla="*/ 233 h 233"/>
                <a:gd name="T2" fmla="*/ 22 w 109"/>
                <a:gd name="T3" fmla="*/ 209 h 233"/>
                <a:gd name="T4" fmla="*/ 46 w 109"/>
                <a:gd name="T5" fmla="*/ 185 h 233"/>
                <a:gd name="T6" fmla="*/ 69 w 109"/>
                <a:gd name="T7" fmla="*/ 209 h 233"/>
                <a:gd name="T8" fmla="*/ 46 w 109"/>
                <a:gd name="T9" fmla="*/ 233 h 233"/>
                <a:gd name="T10" fmla="*/ 46 w 109"/>
                <a:gd name="T11" fmla="*/ 193 h 233"/>
                <a:gd name="T12" fmla="*/ 30 w 109"/>
                <a:gd name="T13" fmla="*/ 209 h 233"/>
                <a:gd name="T14" fmla="*/ 46 w 109"/>
                <a:gd name="T15" fmla="*/ 225 h 233"/>
                <a:gd name="T16" fmla="*/ 61 w 109"/>
                <a:gd name="T17" fmla="*/ 209 h 233"/>
                <a:gd name="T18" fmla="*/ 46 w 109"/>
                <a:gd name="T19" fmla="*/ 193 h 233"/>
                <a:gd name="T20" fmla="*/ 63 w 109"/>
                <a:gd name="T21" fmla="*/ 168 h 233"/>
                <a:gd name="T22" fmla="*/ 30 w 109"/>
                <a:gd name="T23" fmla="*/ 168 h 233"/>
                <a:gd name="T24" fmla="*/ 29 w 109"/>
                <a:gd name="T25" fmla="*/ 156 h 233"/>
                <a:gd name="T26" fmla="*/ 50 w 109"/>
                <a:gd name="T27" fmla="*/ 97 h 233"/>
                <a:gd name="T28" fmla="*/ 72 w 109"/>
                <a:gd name="T29" fmla="*/ 55 h 233"/>
                <a:gd name="T30" fmla="*/ 45 w 109"/>
                <a:gd name="T31" fmla="*/ 31 h 233"/>
                <a:gd name="T32" fmla="*/ 15 w 109"/>
                <a:gd name="T33" fmla="*/ 40 h 233"/>
                <a:gd name="T34" fmla="*/ 10 w 109"/>
                <a:gd name="T35" fmla="*/ 44 h 233"/>
                <a:gd name="T36" fmla="*/ 0 w 109"/>
                <a:gd name="T37" fmla="*/ 15 h 233"/>
                <a:gd name="T38" fmla="*/ 2 w 109"/>
                <a:gd name="T39" fmla="*/ 14 h 233"/>
                <a:gd name="T40" fmla="*/ 51 w 109"/>
                <a:gd name="T41" fmla="*/ 0 h 233"/>
                <a:gd name="T42" fmla="*/ 109 w 109"/>
                <a:gd name="T43" fmla="*/ 51 h 233"/>
                <a:gd name="T44" fmla="*/ 80 w 109"/>
                <a:gd name="T45" fmla="*/ 110 h 233"/>
                <a:gd name="T46" fmla="*/ 63 w 109"/>
                <a:gd name="T47" fmla="*/ 155 h 233"/>
                <a:gd name="T48" fmla="*/ 63 w 109"/>
                <a:gd name="T49" fmla="*/ 168 h 233"/>
                <a:gd name="T50" fmla="*/ 37 w 109"/>
                <a:gd name="T51" fmla="*/ 160 h 233"/>
                <a:gd name="T52" fmla="*/ 55 w 109"/>
                <a:gd name="T53" fmla="*/ 160 h 233"/>
                <a:gd name="T54" fmla="*/ 55 w 109"/>
                <a:gd name="T55" fmla="*/ 156 h 233"/>
                <a:gd name="T56" fmla="*/ 74 w 109"/>
                <a:gd name="T57" fmla="*/ 105 h 233"/>
                <a:gd name="T58" fmla="*/ 101 w 109"/>
                <a:gd name="T59" fmla="*/ 51 h 233"/>
                <a:gd name="T60" fmla="*/ 51 w 109"/>
                <a:gd name="T61" fmla="*/ 8 h 233"/>
                <a:gd name="T62" fmla="*/ 9 w 109"/>
                <a:gd name="T63" fmla="*/ 18 h 233"/>
                <a:gd name="T64" fmla="*/ 14 w 109"/>
                <a:gd name="T65" fmla="*/ 31 h 233"/>
                <a:gd name="T66" fmla="*/ 45 w 109"/>
                <a:gd name="T67" fmla="*/ 23 h 233"/>
                <a:gd name="T68" fmla="*/ 80 w 109"/>
                <a:gd name="T69" fmla="*/ 55 h 233"/>
                <a:gd name="T70" fmla="*/ 56 w 109"/>
                <a:gd name="T71" fmla="*/ 102 h 233"/>
                <a:gd name="T72" fmla="*/ 37 w 109"/>
                <a:gd name="T73" fmla="*/ 155 h 233"/>
                <a:gd name="T74" fmla="*/ 37 w 109"/>
                <a:gd name="T75" fmla="*/ 16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233">
                  <a:moveTo>
                    <a:pt x="46" y="233"/>
                  </a:moveTo>
                  <a:cubicBezTo>
                    <a:pt x="32" y="233"/>
                    <a:pt x="22" y="223"/>
                    <a:pt x="22" y="209"/>
                  </a:cubicBezTo>
                  <a:cubicBezTo>
                    <a:pt x="22" y="195"/>
                    <a:pt x="32" y="185"/>
                    <a:pt x="46" y="185"/>
                  </a:cubicBezTo>
                  <a:cubicBezTo>
                    <a:pt x="59" y="185"/>
                    <a:pt x="69" y="195"/>
                    <a:pt x="69" y="209"/>
                  </a:cubicBezTo>
                  <a:cubicBezTo>
                    <a:pt x="69" y="224"/>
                    <a:pt x="59" y="233"/>
                    <a:pt x="46" y="233"/>
                  </a:cubicBezTo>
                  <a:close/>
                  <a:moveTo>
                    <a:pt x="46" y="193"/>
                  </a:moveTo>
                  <a:cubicBezTo>
                    <a:pt x="37" y="193"/>
                    <a:pt x="30" y="200"/>
                    <a:pt x="30" y="209"/>
                  </a:cubicBezTo>
                  <a:cubicBezTo>
                    <a:pt x="30" y="219"/>
                    <a:pt x="37" y="225"/>
                    <a:pt x="46" y="225"/>
                  </a:cubicBezTo>
                  <a:cubicBezTo>
                    <a:pt x="55" y="225"/>
                    <a:pt x="61" y="219"/>
                    <a:pt x="61" y="209"/>
                  </a:cubicBezTo>
                  <a:cubicBezTo>
                    <a:pt x="61" y="200"/>
                    <a:pt x="55" y="193"/>
                    <a:pt x="46" y="193"/>
                  </a:cubicBezTo>
                  <a:close/>
                  <a:moveTo>
                    <a:pt x="63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7" y="136"/>
                    <a:pt x="34" y="116"/>
                    <a:pt x="50" y="97"/>
                  </a:cubicBezTo>
                  <a:cubicBezTo>
                    <a:pt x="64" y="81"/>
                    <a:pt x="72" y="69"/>
                    <a:pt x="72" y="55"/>
                  </a:cubicBezTo>
                  <a:cubicBezTo>
                    <a:pt x="72" y="40"/>
                    <a:pt x="62" y="31"/>
                    <a:pt x="45" y="31"/>
                  </a:cubicBezTo>
                  <a:cubicBezTo>
                    <a:pt x="34" y="31"/>
                    <a:pt x="22" y="35"/>
                    <a:pt x="15" y="4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5"/>
                    <a:pt x="33" y="0"/>
                    <a:pt x="51" y="0"/>
                  </a:cubicBezTo>
                  <a:cubicBezTo>
                    <a:pt x="91" y="0"/>
                    <a:pt x="109" y="26"/>
                    <a:pt x="109" y="51"/>
                  </a:cubicBezTo>
                  <a:cubicBezTo>
                    <a:pt x="109" y="74"/>
                    <a:pt x="96" y="91"/>
                    <a:pt x="80" y="110"/>
                  </a:cubicBezTo>
                  <a:cubicBezTo>
                    <a:pt x="67" y="126"/>
                    <a:pt x="62" y="139"/>
                    <a:pt x="63" y="155"/>
                  </a:cubicBezTo>
                  <a:lnTo>
                    <a:pt x="63" y="168"/>
                  </a:lnTo>
                  <a:close/>
                  <a:moveTo>
                    <a:pt x="37" y="160"/>
                  </a:moveTo>
                  <a:cubicBezTo>
                    <a:pt x="55" y="160"/>
                    <a:pt x="55" y="160"/>
                    <a:pt x="55" y="160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38"/>
                    <a:pt x="59" y="123"/>
                    <a:pt x="74" y="105"/>
                  </a:cubicBezTo>
                  <a:cubicBezTo>
                    <a:pt x="90" y="87"/>
                    <a:pt x="101" y="72"/>
                    <a:pt x="101" y="51"/>
                  </a:cubicBezTo>
                  <a:cubicBezTo>
                    <a:pt x="101" y="31"/>
                    <a:pt x="88" y="8"/>
                    <a:pt x="51" y="8"/>
                  </a:cubicBezTo>
                  <a:cubicBezTo>
                    <a:pt x="36" y="8"/>
                    <a:pt x="20" y="12"/>
                    <a:pt x="9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26"/>
                    <a:pt x="34" y="23"/>
                    <a:pt x="45" y="23"/>
                  </a:cubicBezTo>
                  <a:cubicBezTo>
                    <a:pt x="67" y="23"/>
                    <a:pt x="80" y="35"/>
                    <a:pt x="80" y="55"/>
                  </a:cubicBezTo>
                  <a:cubicBezTo>
                    <a:pt x="80" y="71"/>
                    <a:pt x="71" y="84"/>
                    <a:pt x="56" y="102"/>
                  </a:cubicBezTo>
                  <a:cubicBezTo>
                    <a:pt x="41" y="120"/>
                    <a:pt x="35" y="137"/>
                    <a:pt x="37" y="155"/>
                  </a:cubicBezTo>
                  <a:lnTo>
                    <a:pt x="37" y="16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sļiḍe">
              <a:extLst>
                <a:ext uri="{FF2B5EF4-FFF2-40B4-BE49-F238E27FC236}">
                  <a16:creationId xmlns:a16="http://schemas.microsoft.com/office/drawing/2014/main" id="{1871E51D-2C66-4CA2-A7F3-FE12B61BFF3C}"/>
                </a:ext>
              </a:extLst>
            </p:cNvPr>
            <p:cNvSpPr/>
            <p:nvPr/>
          </p:nvSpPr>
          <p:spPr bwMode="auto">
            <a:xfrm>
              <a:off x="8813463" y="4394779"/>
              <a:ext cx="244904" cy="531316"/>
            </a:xfrm>
            <a:custGeom>
              <a:avLst/>
              <a:gdLst>
                <a:gd name="T0" fmla="*/ 44 w 85"/>
                <a:gd name="T1" fmla="*/ 173 h 185"/>
                <a:gd name="T2" fmla="*/ 28 w 85"/>
                <a:gd name="T3" fmla="*/ 184 h 185"/>
                <a:gd name="T4" fmla="*/ 31 w 85"/>
                <a:gd name="T5" fmla="*/ 177 h 185"/>
                <a:gd name="T6" fmla="*/ 46 w 85"/>
                <a:gd name="T7" fmla="*/ 167 h 185"/>
                <a:gd name="T8" fmla="*/ 51 w 85"/>
                <a:gd name="T9" fmla="*/ 154 h 185"/>
                <a:gd name="T10" fmla="*/ 23 w 85"/>
                <a:gd name="T11" fmla="*/ 166 h 185"/>
                <a:gd name="T12" fmla="*/ 26 w 85"/>
                <a:gd name="T13" fmla="*/ 157 h 185"/>
                <a:gd name="T14" fmla="*/ 35 w 85"/>
                <a:gd name="T15" fmla="*/ 153 h 185"/>
                <a:gd name="T16" fmla="*/ 35 w 85"/>
                <a:gd name="T17" fmla="*/ 145 h 185"/>
                <a:gd name="T18" fmla="*/ 44 w 85"/>
                <a:gd name="T19" fmla="*/ 134 h 185"/>
                <a:gd name="T20" fmla="*/ 44 w 85"/>
                <a:gd name="T21" fmla="*/ 126 h 185"/>
                <a:gd name="T22" fmla="*/ 21 w 85"/>
                <a:gd name="T23" fmla="*/ 123 h 185"/>
                <a:gd name="T24" fmla="*/ 29 w 85"/>
                <a:gd name="T25" fmla="*/ 123 h 185"/>
                <a:gd name="T26" fmla="*/ 41 w 85"/>
                <a:gd name="T27" fmla="*/ 123 h 185"/>
                <a:gd name="T28" fmla="*/ 50 w 85"/>
                <a:gd name="T29" fmla="*/ 112 h 185"/>
                <a:gd name="T30" fmla="*/ 41 w 85"/>
                <a:gd name="T31" fmla="*/ 123 h 185"/>
                <a:gd name="T32" fmla="*/ 25 w 85"/>
                <a:gd name="T33" fmla="*/ 97 h 185"/>
                <a:gd name="T34" fmla="*/ 52 w 85"/>
                <a:gd name="T35" fmla="*/ 105 h 185"/>
                <a:gd name="T36" fmla="*/ 57 w 85"/>
                <a:gd name="T37" fmla="*/ 95 h 185"/>
                <a:gd name="T38" fmla="*/ 28 w 85"/>
                <a:gd name="T39" fmla="*/ 89 h 185"/>
                <a:gd name="T40" fmla="*/ 35 w 85"/>
                <a:gd name="T41" fmla="*/ 93 h 185"/>
                <a:gd name="T42" fmla="*/ 56 w 85"/>
                <a:gd name="T43" fmla="*/ 83 h 185"/>
                <a:gd name="T44" fmla="*/ 62 w 85"/>
                <a:gd name="T45" fmla="*/ 88 h 185"/>
                <a:gd name="T46" fmla="*/ 41 w 85"/>
                <a:gd name="T47" fmla="*/ 73 h 185"/>
                <a:gd name="T48" fmla="*/ 47 w 85"/>
                <a:gd name="T49" fmla="*/ 78 h 185"/>
                <a:gd name="T50" fmla="*/ 73 w 85"/>
                <a:gd name="T51" fmla="*/ 59 h 185"/>
                <a:gd name="T52" fmla="*/ 58 w 85"/>
                <a:gd name="T53" fmla="*/ 60 h 185"/>
                <a:gd name="T54" fmla="*/ 62 w 85"/>
                <a:gd name="T55" fmla="*/ 47 h 185"/>
                <a:gd name="T56" fmla="*/ 76 w 85"/>
                <a:gd name="T57" fmla="*/ 52 h 185"/>
                <a:gd name="T58" fmla="*/ 84 w 85"/>
                <a:gd name="T59" fmla="*/ 54 h 185"/>
                <a:gd name="T60" fmla="*/ 56 w 85"/>
                <a:gd name="T61" fmla="*/ 26 h 185"/>
                <a:gd name="T62" fmla="*/ 77 w 85"/>
                <a:gd name="T63" fmla="*/ 34 h 185"/>
                <a:gd name="T64" fmla="*/ 85 w 85"/>
                <a:gd name="T65" fmla="*/ 33 h 185"/>
                <a:gd name="T66" fmla="*/ 0 w 85"/>
                <a:gd name="T67" fmla="*/ 20 h 185"/>
                <a:gd name="T68" fmla="*/ 4 w 85"/>
                <a:gd name="T69" fmla="*/ 31 h 185"/>
                <a:gd name="T70" fmla="*/ 26 w 85"/>
                <a:gd name="T71" fmla="*/ 19 h 185"/>
                <a:gd name="T72" fmla="*/ 45 w 85"/>
                <a:gd name="T73" fmla="*/ 28 h 185"/>
                <a:gd name="T74" fmla="*/ 48 w 85"/>
                <a:gd name="T75" fmla="*/ 20 h 185"/>
                <a:gd name="T76" fmla="*/ 60 w 85"/>
                <a:gd name="T77" fmla="*/ 12 h 185"/>
                <a:gd name="T78" fmla="*/ 69 w 85"/>
                <a:gd name="T79" fmla="*/ 19 h 185"/>
                <a:gd name="T80" fmla="*/ 14 w 85"/>
                <a:gd name="T81" fmla="*/ 3 h 185"/>
                <a:gd name="T82" fmla="*/ 54 w 85"/>
                <a:gd name="T83" fmla="*/ 9 h 185"/>
                <a:gd name="T84" fmla="*/ 56 w 85"/>
                <a:gd name="T85" fmla="*/ 2 h 185"/>
                <a:gd name="T86" fmla="*/ 22 w 85"/>
                <a:gd name="T87" fmla="*/ 1 h 185"/>
                <a:gd name="T88" fmla="*/ 24 w 85"/>
                <a:gd name="T89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185">
                  <a:moveTo>
                    <a:pt x="38" y="185"/>
                  </a:moveTo>
                  <a:cubicBezTo>
                    <a:pt x="37" y="177"/>
                    <a:pt x="37" y="177"/>
                    <a:pt x="37" y="177"/>
                  </a:cubicBezTo>
                  <a:cubicBezTo>
                    <a:pt x="40" y="177"/>
                    <a:pt x="42" y="175"/>
                    <a:pt x="44" y="173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7" y="182"/>
                    <a:pt x="43" y="184"/>
                    <a:pt x="38" y="185"/>
                  </a:cubicBezTo>
                  <a:close/>
                  <a:moveTo>
                    <a:pt x="28" y="184"/>
                  </a:moveTo>
                  <a:cubicBezTo>
                    <a:pt x="23" y="183"/>
                    <a:pt x="19" y="179"/>
                    <a:pt x="17" y="174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4"/>
                    <a:pt x="28" y="176"/>
                    <a:pt x="31" y="177"/>
                  </a:cubicBezTo>
                  <a:lnTo>
                    <a:pt x="28" y="184"/>
                  </a:lnTo>
                  <a:close/>
                  <a:moveTo>
                    <a:pt x="54" y="168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6"/>
                    <a:pt x="46" y="166"/>
                  </a:cubicBezTo>
                  <a:cubicBezTo>
                    <a:pt x="46" y="163"/>
                    <a:pt x="45" y="160"/>
                    <a:pt x="44" y="158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53" y="157"/>
                    <a:pt x="54" y="161"/>
                    <a:pt x="54" y="166"/>
                  </a:cubicBezTo>
                  <a:cubicBezTo>
                    <a:pt x="54" y="167"/>
                    <a:pt x="54" y="167"/>
                    <a:pt x="54" y="168"/>
                  </a:cubicBezTo>
                  <a:close/>
                  <a:moveTo>
                    <a:pt x="23" y="166"/>
                  </a:moveTo>
                  <a:cubicBezTo>
                    <a:pt x="15" y="166"/>
                    <a:pt x="15" y="166"/>
                    <a:pt x="15" y="166"/>
                  </a:cubicBezTo>
                  <a:cubicBezTo>
                    <a:pt x="15" y="160"/>
                    <a:pt x="17" y="156"/>
                    <a:pt x="20" y="15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4" y="159"/>
                    <a:pt x="23" y="162"/>
                    <a:pt x="23" y="166"/>
                  </a:cubicBezTo>
                  <a:close/>
                  <a:moveTo>
                    <a:pt x="40" y="155"/>
                  </a:moveTo>
                  <a:cubicBezTo>
                    <a:pt x="38" y="154"/>
                    <a:pt x="37" y="153"/>
                    <a:pt x="35" y="153"/>
                  </a:cubicBezTo>
                  <a:cubicBezTo>
                    <a:pt x="34" y="154"/>
                    <a:pt x="32" y="154"/>
                    <a:pt x="31" y="154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1" y="146"/>
                    <a:pt x="33" y="145"/>
                    <a:pt x="35" y="145"/>
                  </a:cubicBezTo>
                  <a:cubicBezTo>
                    <a:pt x="38" y="145"/>
                    <a:pt x="41" y="146"/>
                    <a:pt x="43" y="147"/>
                  </a:cubicBezTo>
                  <a:lnTo>
                    <a:pt x="40" y="155"/>
                  </a:lnTo>
                  <a:close/>
                  <a:moveTo>
                    <a:pt x="44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44" y="126"/>
                    <a:pt x="44" y="126"/>
                    <a:pt x="44" y="126"/>
                  </a:cubicBezTo>
                  <a:lnTo>
                    <a:pt x="44" y="134"/>
                  </a:lnTo>
                  <a:close/>
                  <a:moveTo>
                    <a:pt x="21" y="130"/>
                  </a:moveTo>
                  <a:cubicBezTo>
                    <a:pt x="21" y="123"/>
                    <a:pt x="21" y="123"/>
                    <a:pt x="21" y="123"/>
                  </a:cubicBezTo>
                  <a:cubicBezTo>
                    <a:pt x="20" y="122"/>
                    <a:pt x="20" y="120"/>
                    <a:pt x="20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8" y="120"/>
                    <a:pt x="28" y="121"/>
                    <a:pt x="29" y="123"/>
                  </a:cubicBezTo>
                  <a:cubicBezTo>
                    <a:pt x="29" y="129"/>
                    <a:pt x="29" y="129"/>
                    <a:pt x="29" y="129"/>
                  </a:cubicBezTo>
                  <a:lnTo>
                    <a:pt x="21" y="130"/>
                  </a:lnTo>
                  <a:close/>
                  <a:moveTo>
                    <a:pt x="41" y="123"/>
                  </a:moveTo>
                  <a:cubicBezTo>
                    <a:pt x="41" y="122"/>
                    <a:pt x="41" y="121"/>
                    <a:pt x="41" y="120"/>
                  </a:cubicBezTo>
                  <a:cubicBezTo>
                    <a:pt x="41" y="117"/>
                    <a:pt x="41" y="114"/>
                    <a:pt x="42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9" y="115"/>
                    <a:pt x="49" y="117"/>
                    <a:pt x="49" y="120"/>
                  </a:cubicBezTo>
                  <a:cubicBezTo>
                    <a:pt x="49" y="121"/>
                    <a:pt x="49" y="122"/>
                    <a:pt x="49" y="123"/>
                  </a:cubicBezTo>
                  <a:lnTo>
                    <a:pt x="41" y="123"/>
                  </a:lnTo>
                  <a:close/>
                  <a:moveTo>
                    <a:pt x="29" y="111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2" y="105"/>
                    <a:pt x="23" y="101"/>
                    <a:pt x="25" y="97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1" y="103"/>
                    <a:pt x="30" y="107"/>
                    <a:pt x="29" y="111"/>
                  </a:cubicBezTo>
                  <a:close/>
                  <a:moveTo>
                    <a:pt x="52" y="105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6" y="98"/>
                    <a:pt x="48" y="95"/>
                    <a:pt x="50" y="91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5" y="99"/>
                    <a:pt x="53" y="102"/>
                    <a:pt x="52" y="105"/>
                  </a:cubicBezTo>
                  <a:close/>
                  <a:moveTo>
                    <a:pt x="35" y="93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0" y="86"/>
                    <a:pt x="33" y="82"/>
                    <a:pt x="35" y="79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7"/>
                    <a:pt x="37" y="90"/>
                    <a:pt x="35" y="93"/>
                  </a:cubicBezTo>
                  <a:close/>
                  <a:moveTo>
                    <a:pt x="61" y="89"/>
                  </a:moveTo>
                  <a:cubicBezTo>
                    <a:pt x="55" y="84"/>
                    <a:pt x="55" y="84"/>
                    <a:pt x="55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0"/>
                    <a:pt x="61" y="78"/>
                    <a:pt x="63" y="75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83"/>
                    <a:pt x="65" y="85"/>
                    <a:pt x="62" y="88"/>
                  </a:cubicBezTo>
                  <a:lnTo>
                    <a:pt x="61" y="89"/>
                  </a:lnTo>
                  <a:close/>
                  <a:moveTo>
                    <a:pt x="47" y="78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3" y="69"/>
                    <a:pt x="46" y="66"/>
                    <a:pt x="47" y="63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0" y="74"/>
                    <a:pt x="47" y="78"/>
                  </a:cubicBezTo>
                  <a:close/>
                  <a:moveTo>
                    <a:pt x="74" y="73"/>
                  </a:moveTo>
                  <a:cubicBezTo>
                    <a:pt x="67" y="69"/>
                    <a:pt x="67" y="69"/>
                    <a:pt x="67" y="69"/>
                  </a:cubicBezTo>
                  <a:cubicBezTo>
                    <a:pt x="70" y="65"/>
                    <a:pt x="72" y="62"/>
                    <a:pt x="73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6"/>
                    <a:pt x="77" y="69"/>
                    <a:pt x="74" y="73"/>
                  </a:cubicBezTo>
                  <a:close/>
                  <a:moveTo>
                    <a:pt x="58" y="60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3" y="53"/>
                    <a:pt x="54" y="50"/>
                    <a:pt x="54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52"/>
                    <a:pt x="60" y="56"/>
                    <a:pt x="58" y="60"/>
                  </a:cubicBezTo>
                  <a:close/>
                  <a:moveTo>
                    <a:pt x="84" y="5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49"/>
                    <a:pt x="77" y="45"/>
                    <a:pt x="77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6"/>
                    <a:pt x="85" y="50"/>
                    <a:pt x="84" y="54"/>
                  </a:cubicBezTo>
                  <a:close/>
                  <a:moveTo>
                    <a:pt x="54" y="40"/>
                  </a:moveTo>
                  <a:cubicBezTo>
                    <a:pt x="53" y="36"/>
                    <a:pt x="52" y="34"/>
                    <a:pt x="50" y="31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9"/>
                    <a:pt x="61" y="33"/>
                    <a:pt x="62" y="38"/>
                  </a:cubicBezTo>
                  <a:lnTo>
                    <a:pt x="54" y="40"/>
                  </a:lnTo>
                  <a:close/>
                  <a:moveTo>
                    <a:pt x="77" y="34"/>
                  </a:moveTo>
                  <a:cubicBezTo>
                    <a:pt x="76" y="31"/>
                    <a:pt x="75" y="27"/>
                    <a:pt x="73" y="2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2" y="24"/>
                    <a:pt x="84" y="28"/>
                    <a:pt x="85" y="33"/>
                  </a:cubicBezTo>
                  <a:lnTo>
                    <a:pt x="77" y="34"/>
                  </a:lnTo>
                  <a:close/>
                  <a:moveTo>
                    <a:pt x="4" y="3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4" y="31"/>
                  </a:lnTo>
                  <a:close/>
                  <a:moveTo>
                    <a:pt x="17" y="30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7" y="21"/>
                    <a:pt x="21" y="19"/>
                    <a:pt x="26" y="1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3" y="27"/>
                    <a:pt x="20" y="28"/>
                    <a:pt x="17" y="30"/>
                  </a:cubicBezTo>
                  <a:close/>
                  <a:moveTo>
                    <a:pt x="45" y="28"/>
                  </a:moveTo>
                  <a:cubicBezTo>
                    <a:pt x="42" y="27"/>
                    <a:pt x="38" y="26"/>
                    <a:pt x="34" y="2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9" y="18"/>
                    <a:pt x="44" y="19"/>
                    <a:pt x="48" y="20"/>
                  </a:cubicBezTo>
                  <a:lnTo>
                    <a:pt x="45" y="28"/>
                  </a:lnTo>
                  <a:close/>
                  <a:moveTo>
                    <a:pt x="69" y="19"/>
                  </a:moveTo>
                  <a:cubicBezTo>
                    <a:pt x="67" y="16"/>
                    <a:pt x="64" y="14"/>
                    <a:pt x="60" y="12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7"/>
                    <a:pt x="72" y="10"/>
                    <a:pt x="75" y="13"/>
                  </a:cubicBezTo>
                  <a:lnTo>
                    <a:pt x="69" y="19"/>
                  </a:lnTo>
                  <a:close/>
                  <a:moveTo>
                    <a:pt x="7" y="1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7"/>
                    <a:pt x="10" y="5"/>
                    <a:pt x="14" y="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2"/>
                    <a:pt x="10" y="14"/>
                    <a:pt x="7" y="15"/>
                  </a:cubicBezTo>
                  <a:close/>
                  <a:moveTo>
                    <a:pt x="54" y="9"/>
                  </a:moveTo>
                  <a:cubicBezTo>
                    <a:pt x="50" y="8"/>
                    <a:pt x="47" y="8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2" y="1"/>
                    <a:pt x="56" y="2"/>
                  </a:cubicBezTo>
                  <a:lnTo>
                    <a:pt x="54" y="9"/>
                  </a:lnTo>
                  <a:close/>
                  <a:moveTo>
                    <a:pt x="24" y="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7" y="0"/>
                    <a:pt x="31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28" y="8"/>
                    <a:pt x="24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ṩlïdè">
              <a:extLst>
                <a:ext uri="{FF2B5EF4-FFF2-40B4-BE49-F238E27FC236}">
                  <a16:creationId xmlns:a16="http://schemas.microsoft.com/office/drawing/2014/main" id="{1F6CA1ED-91C9-4ADB-9415-853D24B9EE44}"/>
                </a:ext>
              </a:extLst>
            </p:cNvPr>
            <p:cNvSpPr/>
            <p:nvPr/>
          </p:nvSpPr>
          <p:spPr bwMode="auto">
            <a:xfrm>
              <a:off x="9322641" y="4541444"/>
              <a:ext cx="186791" cy="384651"/>
            </a:xfrm>
            <a:custGeom>
              <a:avLst/>
              <a:gdLst>
                <a:gd name="T0" fmla="*/ 29 w 65"/>
                <a:gd name="T1" fmla="*/ 126 h 134"/>
                <a:gd name="T2" fmla="*/ 42 w 65"/>
                <a:gd name="T3" fmla="*/ 125 h 134"/>
                <a:gd name="T4" fmla="*/ 19 w 65"/>
                <a:gd name="T5" fmla="*/ 131 h 134"/>
                <a:gd name="T6" fmla="*/ 21 w 65"/>
                <a:gd name="T7" fmla="*/ 106 h 134"/>
                <a:gd name="T8" fmla="*/ 21 w 65"/>
                <a:gd name="T9" fmla="*/ 119 h 134"/>
                <a:gd name="T10" fmla="*/ 19 w 65"/>
                <a:gd name="T11" fmla="*/ 131 h 134"/>
                <a:gd name="T12" fmla="*/ 30 w 65"/>
                <a:gd name="T13" fmla="*/ 112 h 134"/>
                <a:gd name="T14" fmla="*/ 42 w 65"/>
                <a:gd name="T15" fmla="*/ 115 h 134"/>
                <a:gd name="T16" fmla="*/ 40 w 65"/>
                <a:gd name="T17" fmla="*/ 98 h 134"/>
                <a:gd name="T18" fmla="*/ 32 w 65"/>
                <a:gd name="T19" fmla="*/ 94 h 134"/>
                <a:gd name="T20" fmla="*/ 31 w 65"/>
                <a:gd name="T21" fmla="*/ 89 h 134"/>
                <a:gd name="T22" fmla="*/ 31 w 65"/>
                <a:gd name="T23" fmla="*/ 85 h 134"/>
                <a:gd name="T24" fmla="*/ 39 w 65"/>
                <a:gd name="T25" fmla="*/ 87 h 134"/>
                <a:gd name="T26" fmla="*/ 40 w 65"/>
                <a:gd name="T27" fmla="*/ 98 h 134"/>
                <a:gd name="T28" fmla="*/ 18 w 65"/>
                <a:gd name="T29" fmla="*/ 98 h 134"/>
                <a:gd name="T30" fmla="*/ 17 w 65"/>
                <a:gd name="T31" fmla="*/ 85 h 134"/>
                <a:gd name="T32" fmla="*/ 25 w 65"/>
                <a:gd name="T33" fmla="*/ 82 h 134"/>
                <a:gd name="T34" fmla="*/ 25 w 65"/>
                <a:gd name="T35" fmla="*/ 89 h 134"/>
                <a:gd name="T36" fmla="*/ 24 w 65"/>
                <a:gd name="T37" fmla="*/ 94 h 134"/>
                <a:gd name="T38" fmla="*/ 40 w 65"/>
                <a:gd name="T39" fmla="*/ 79 h 134"/>
                <a:gd name="T40" fmla="*/ 39 w 65"/>
                <a:gd name="T41" fmla="*/ 64 h 134"/>
                <a:gd name="T42" fmla="*/ 40 w 65"/>
                <a:gd name="T43" fmla="*/ 79 h 134"/>
                <a:gd name="T44" fmla="*/ 19 w 65"/>
                <a:gd name="T45" fmla="*/ 73 h 134"/>
                <a:gd name="T46" fmla="*/ 31 w 65"/>
                <a:gd name="T47" fmla="*/ 65 h 134"/>
                <a:gd name="T48" fmla="*/ 50 w 65"/>
                <a:gd name="T49" fmla="*/ 63 h 134"/>
                <a:gd name="T50" fmla="*/ 51 w 65"/>
                <a:gd name="T51" fmla="*/ 49 h 134"/>
                <a:gd name="T52" fmla="*/ 50 w 65"/>
                <a:gd name="T53" fmla="*/ 63 h 134"/>
                <a:gd name="T54" fmla="*/ 30 w 65"/>
                <a:gd name="T55" fmla="*/ 54 h 134"/>
                <a:gd name="T56" fmla="*/ 43 w 65"/>
                <a:gd name="T57" fmla="*/ 49 h 134"/>
                <a:gd name="T58" fmla="*/ 62 w 65"/>
                <a:gd name="T59" fmla="*/ 46 h 134"/>
                <a:gd name="T60" fmla="*/ 57 w 65"/>
                <a:gd name="T61" fmla="*/ 32 h 134"/>
                <a:gd name="T62" fmla="*/ 62 w 65"/>
                <a:gd name="T63" fmla="*/ 46 h 134"/>
                <a:gd name="T64" fmla="*/ 40 w 65"/>
                <a:gd name="T65" fmla="*/ 39 h 134"/>
                <a:gd name="T66" fmla="*/ 40 w 65"/>
                <a:gd name="T67" fmla="*/ 29 h 134"/>
                <a:gd name="T68" fmla="*/ 49 w 65"/>
                <a:gd name="T69" fmla="*/ 33 h 134"/>
                <a:gd name="T70" fmla="*/ 13 w 65"/>
                <a:gd name="T71" fmla="*/ 25 h 134"/>
                <a:gd name="T72" fmla="*/ 21 w 65"/>
                <a:gd name="T73" fmla="*/ 14 h 134"/>
                <a:gd name="T74" fmla="*/ 13 w 65"/>
                <a:gd name="T75" fmla="*/ 25 h 134"/>
                <a:gd name="T76" fmla="*/ 52 w 65"/>
                <a:gd name="T77" fmla="*/ 16 h 134"/>
                <a:gd name="T78" fmla="*/ 64 w 65"/>
                <a:gd name="T79" fmla="*/ 23 h 134"/>
                <a:gd name="T80" fmla="*/ 38 w 65"/>
                <a:gd name="T81" fmla="*/ 24 h 134"/>
                <a:gd name="T82" fmla="*/ 30 w 65"/>
                <a:gd name="T83" fmla="*/ 13 h 134"/>
                <a:gd name="T84" fmla="*/ 38 w 65"/>
                <a:gd name="T85" fmla="*/ 24 h 134"/>
                <a:gd name="T86" fmla="*/ 0 w 65"/>
                <a:gd name="T87" fmla="*/ 10 h 134"/>
                <a:gd name="T88" fmla="*/ 9 w 65"/>
                <a:gd name="T89" fmla="*/ 5 h 134"/>
                <a:gd name="T90" fmla="*/ 10 w 65"/>
                <a:gd name="T91" fmla="*/ 13 h 134"/>
                <a:gd name="T92" fmla="*/ 3 w 65"/>
                <a:gd name="T93" fmla="*/ 18 h 134"/>
                <a:gd name="T94" fmla="*/ 37 w 65"/>
                <a:gd name="T95" fmla="*/ 9 h 134"/>
                <a:gd name="T96" fmla="*/ 51 w 65"/>
                <a:gd name="T97" fmla="*/ 5 h 134"/>
                <a:gd name="T98" fmla="*/ 19 w 65"/>
                <a:gd name="T99" fmla="*/ 10 h 134"/>
                <a:gd name="T100" fmla="*/ 30 w 65"/>
                <a:gd name="T101" fmla="*/ 0 h 134"/>
                <a:gd name="T102" fmla="*/ 19 w 65"/>
                <a:gd name="T103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134">
                  <a:moveTo>
                    <a:pt x="29" y="134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31" y="126"/>
                    <a:pt x="33" y="125"/>
                    <a:pt x="34" y="122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0" y="131"/>
                    <a:pt x="35" y="134"/>
                    <a:pt x="29" y="134"/>
                  </a:cubicBezTo>
                  <a:close/>
                  <a:moveTo>
                    <a:pt x="19" y="131"/>
                  </a:moveTo>
                  <a:cubicBezTo>
                    <a:pt x="15" y="129"/>
                    <a:pt x="13" y="124"/>
                    <a:pt x="13" y="119"/>
                  </a:cubicBezTo>
                  <a:cubicBezTo>
                    <a:pt x="13" y="113"/>
                    <a:pt x="16" y="108"/>
                    <a:pt x="21" y="10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2" y="114"/>
                    <a:pt x="21" y="116"/>
                    <a:pt x="21" y="119"/>
                  </a:cubicBezTo>
                  <a:cubicBezTo>
                    <a:pt x="21" y="122"/>
                    <a:pt x="22" y="124"/>
                    <a:pt x="24" y="125"/>
                  </a:cubicBezTo>
                  <a:lnTo>
                    <a:pt x="19" y="131"/>
                  </a:lnTo>
                  <a:close/>
                  <a:moveTo>
                    <a:pt x="35" y="117"/>
                  </a:moveTo>
                  <a:cubicBezTo>
                    <a:pt x="34" y="114"/>
                    <a:pt x="32" y="112"/>
                    <a:pt x="30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7" y="105"/>
                    <a:pt x="41" y="109"/>
                    <a:pt x="42" y="115"/>
                  </a:cubicBezTo>
                  <a:lnTo>
                    <a:pt x="35" y="117"/>
                  </a:lnTo>
                  <a:close/>
                  <a:moveTo>
                    <a:pt x="4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6"/>
                    <a:pt x="39" y="86"/>
                    <a:pt x="39" y="87"/>
                  </a:cubicBezTo>
                  <a:cubicBezTo>
                    <a:pt x="39" y="88"/>
                    <a:pt x="39" y="88"/>
                    <a:pt x="39" y="89"/>
                  </a:cubicBezTo>
                  <a:lnTo>
                    <a:pt x="40" y="98"/>
                  </a:lnTo>
                  <a:close/>
                  <a:moveTo>
                    <a:pt x="24" y="98"/>
                  </a:moveTo>
                  <a:cubicBezTo>
                    <a:pt x="18" y="98"/>
                    <a:pt x="18" y="98"/>
                    <a:pt x="18" y="9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5"/>
                  </a:cubicBezTo>
                  <a:cubicBezTo>
                    <a:pt x="17" y="84"/>
                    <a:pt x="17" y="83"/>
                    <a:pt x="17" y="8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3"/>
                    <a:pt x="25" y="84"/>
                    <a:pt x="25" y="85"/>
                  </a:cubicBezTo>
                  <a:cubicBezTo>
                    <a:pt x="25" y="86"/>
                    <a:pt x="25" y="88"/>
                    <a:pt x="25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4"/>
                    <a:pt x="24" y="94"/>
                    <a:pt x="24" y="94"/>
                  </a:cubicBezTo>
                  <a:lnTo>
                    <a:pt x="24" y="98"/>
                  </a:lnTo>
                  <a:close/>
                  <a:moveTo>
                    <a:pt x="40" y="79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4" y="72"/>
                    <a:pt x="36" y="68"/>
                    <a:pt x="39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72"/>
                    <a:pt x="41" y="75"/>
                    <a:pt x="40" y="79"/>
                  </a:cubicBezTo>
                  <a:close/>
                  <a:moveTo>
                    <a:pt x="26" y="75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69"/>
                    <a:pt x="22" y="65"/>
                    <a:pt x="25" y="61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9"/>
                    <a:pt x="27" y="72"/>
                    <a:pt x="26" y="75"/>
                  </a:cubicBezTo>
                  <a:close/>
                  <a:moveTo>
                    <a:pt x="50" y="63"/>
                  </a:moveTo>
                  <a:cubicBezTo>
                    <a:pt x="44" y="58"/>
                    <a:pt x="44" y="58"/>
                    <a:pt x="44" y="58"/>
                  </a:cubicBezTo>
                  <a:cubicBezTo>
                    <a:pt x="46" y="55"/>
                    <a:pt x="49" y="52"/>
                    <a:pt x="51" y="49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5" y="57"/>
                    <a:pt x="53" y="60"/>
                    <a:pt x="50" y="63"/>
                  </a:cubicBezTo>
                  <a:close/>
                  <a:moveTo>
                    <a:pt x="36" y="59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33" y="51"/>
                    <a:pt x="35" y="48"/>
                    <a:pt x="37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2"/>
                    <a:pt x="39" y="56"/>
                    <a:pt x="36" y="59"/>
                  </a:cubicBezTo>
                  <a:close/>
                  <a:moveTo>
                    <a:pt x="62" y="46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6" y="39"/>
                    <a:pt x="57" y="36"/>
                    <a:pt x="57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7"/>
                    <a:pt x="64" y="41"/>
                    <a:pt x="62" y="46"/>
                  </a:cubicBezTo>
                  <a:close/>
                  <a:moveTo>
                    <a:pt x="47" y="42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7"/>
                    <a:pt x="41" y="35"/>
                    <a:pt x="41" y="33"/>
                  </a:cubicBezTo>
                  <a:cubicBezTo>
                    <a:pt x="41" y="32"/>
                    <a:pt x="41" y="30"/>
                    <a:pt x="40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49" y="31"/>
                    <a:pt x="49" y="33"/>
                  </a:cubicBezTo>
                  <a:cubicBezTo>
                    <a:pt x="49" y="36"/>
                    <a:pt x="48" y="39"/>
                    <a:pt x="47" y="42"/>
                  </a:cubicBezTo>
                  <a:close/>
                  <a:moveTo>
                    <a:pt x="13" y="25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2" y="16"/>
                    <a:pt x="16" y="15"/>
                    <a:pt x="21" y="1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2"/>
                    <a:pt x="15" y="24"/>
                    <a:pt x="13" y="25"/>
                  </a:cubicBezTo>
                  <a:close/>
                  <a:moveTo>
                    <a:pt x="57" y="25"/>
                  </a:moveTo>
                  <a:cubicBezTo>
                    <a:pt x="56" y="22"/>
                    <a:pt x="54" y="19"/>
                    <a:pt x="52" y="1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1" y="15"/>
                    <a:pt x="63" y="19"/>
                    <a:pt x="64" y="23"/>
                  </a:cubicBezTo>
                  <a:lnTo>
                    <a:pt x="57" y="25"/>
                  </a:lnTo>
                  <a:close/>
                  <a:moveTo>
                    <a:pt x="38" y="24"/>
                  </a:moveTo>
                  <a:cubicBezTo>
                    <a:pt x="36" y="23"/>
                    <a:pt x="33" y="22"/>
                    <a:pt x="29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5" y="14"/>
                    <a:pt x="40" y="16"/>
                    <a:pt x="43" y="19"/>
                  </a:cubicBezTo>
                  <a:lnTo>
                    <a:pt x="38" y="24"/>
                  </a:lnTo>
                  <a:close/>
                  <a:moveTo>
                    <a:pt x="3" y="1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6" y="6"/>
                    <a:pt x="9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3" y="18"/>
                  </a:lnTo>
                  <a:close/>
                  <a:moveTo>
                    <a:pt x="47" y="12"/>
                  </a:moveTo>
                  <a:cubicBezTo>
                    <a:pt x="44" y="10"/>
                    <a:pt x="41" y="9"/>
                    <a:pt x="37" y="9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7" y="3"/>
                    <a:pt x="51" y="5"/>
                  </a:cubicBezTo>
                  <a:lnTo>
                    <a:pt x="47" y="12"/>
                  </a:lnTo>
                  <a:close/>
                  <a:moveTo>
                    <a:pt x="19" y="1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21" y="1"/>
                    <a:pt x="26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8"/>
                    <a:pt x="23" y="9"/>
                    <a:pt x="19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ŝḷiḓè">
              <a:extLst>
                <a:ext uri="{FF2B5EF4-FFF2-40B4-BE49-F238E27FC236}">
                  <a16:creationId xmlns:a16="http://schemas.microsoft.com/office/drawing/2014/main" id="{245DDB4F-41DC-49E5-B5A5-05AC0976F1ED}"/>
                </a:ext>
              </a:extLst>
            </p:cNvPr>
            <p:cNvSpPr/>
            <p:nvPr/>
          </p:nvSpPr>
          <p:spPr bwMode="auto">
            <a:xfrm>
              <a:off x="8693086" y="3394410"/>
              <a:ext cx="453833" cy="862006"/>
            </a:xfrm>
            <a:custGeom>
              <a:avLst/>
              <a:gdLst>
                <a:gd name="T0" fmla="*/ 89 w 158"/>
                <a:gd name="T1" fmla="*/ 300 h 300"/>
                <a:gd name="T2" fmla="*/ 85 w 158"/>
                <a:gd name="T3" fmla="*/ 294 h 300"/>
                <a:gd name="T4" fmla="*/ 94 w 158"/>
                <a:gd name="T5" fmla="*/ 286 h 300"/>
                <a:gd name="T6" fmla="*/ 100 w 158"/>
                <a:gd name="T7" fmla="*/ 292 h 300"/>
                <a:gd name="T8" fmla="*/ 89 w 158"/>
                <a:gd name="T9" fmla="*/ 300 h 300"/>
                <a:gd name="T10" fmla="*/ 122 w 158"/>
                <a:gd name="T11" fmla="*/ 268 h 300"/>
                <a:gd name="T12" fmla="*/ 116 w 158"/>
                <a:gd name="T13" fmla="*/ 263 h 300"/>
                <a:gd name="T14" fmla="*/ 124 w 158"/>
                <a:gd name="T15" fmla="*/ 250 h 300"/>
                <a:gd name="T16" fmla="*/ 131 w 158"/>
                <a:gd name="T17" fmla="*/ 254 h 300"/>
                <a:gd name="T18" fmla="*/ 122 w 158"/>
                <a:gd name="T19" fmla="*/ 268 h 300"/>
                <a:gd name="T20" fmla="*/ 146 w 158"/>
                <a:gd name="T21" fmla="*/ 225 h 300"/>
                <a:gd name="T22" fmla="*/ 139 w 158"/>
                <a:gd name="T23" fmla="*/ 222 h 300"/>
                <a:gd name="T24" fmla="*/ 144 w 158"/>
                <a:gd name="T25" fmla="*/ 208 h 300"/>
                <a:gd name="T26" fmla="*/ 151 w 158"/>
                <a:gd name="T27" fmla="*/ 210 h 300"/>
                <a:gd name="T28" fmla="*/ 146 w 158"/>
                <a:gd name="T29" fmla="*/ 225 h 300"/>
                <a:gd name="T30" fmla="*/ 157 w 158"/>
                <a:gd name="T31" fmla="*/ 178 h 300"/>
                <a:gd name="T32" fmla="*/ 149 w 158"/>
                <a:gd name="T33" fmla="*/ 177 h 300"/>
                <a:gd name="T34" fmla="*/ 150 w 158"/>
                <a:gd name="T35" fmla="*/ 165 h 300"/>
                <a:gd name="T36" fmla="*/ 150 w 158"/>
                <a:gd name="T37" fmla="*/ 161 h 300"/>
                <a:gd name="T38" fmla="*/ 158 w 158"/>
                <a:gd name="T39" fmla="*/ 161 h 300"/>
                <a:gd name="T40" fmla="*/ 158 w 158"/>
                <a:gd name="T41" fmla="*/ 165 h 300"/>
                <a:gd name="T42" fmla="*/ 157 w 158"/>
                <a:gd name="T43" fmla="*/ 178 h 300"/>
                <a:gd name="T44" fmla="*/ 146 w 158"/>
                <a:gd name="T45" fmla="*/ 131 h 300"/>
                <a:gd name="T46" fmla="*/ 141 w 158"/>
                <a:gd name="T47" fmla="*/ 116 h 300"/>
                <a:gd name="T48" fmla="*/ 149 w 158"/>
                <a:gd name="T49" fmla="*/ 113 h 300"/>
                <a:gd name="T50" fmla="*/ 153 w 158"/>
                <a:gd name="T51" fmla="*/ 129 h 300"/>
                <a:gd name="T52" fmla="*/ 146 w 158"/>
                <a:gd name="T53" fmla="*/ 131 h 300"/>
                <a:gd name="T54" fmla="*/ 128 w 158"/>
                <a:gd name="T55" fmla="*/ 87 h 300"/>
                <a:gd name="T56" fmla="*/ 119 w 158"/>
                <a:gd name="T57" fmla="*/ 74 h 300"/>
                <a:gd name="T58" fmla="*/ 126 w 158"/>
                <a:gd name="T59" fmla="*/ 70 h 300"/>
                <a:gd name="T60" fmla="*/ 135 w 158"/>
                <a:gd name="T61" fmla="*/ 83 h 300"/>
                <a:gd name="T62" fmla="*/ 128 w 158"/>
                <a:gd name="T63" fmla="*/ 87 h 300"/>
                <a:gd name="T64" fmla="*/ 98 w 158"/>
                <a:gd name="T65" fmla="*/ 51 h 300"/>
                <a:gd name="T66" fmla="*/ 86 w 158"/>
                <a:gd name="T67" fmla="*/ 41 h 300"/>
                <a:gd name="T68" fmla="*/ 91 w 158"/>
                <a:gd name="T69" fmla="*/ 35 h 300"/>
                <a:gd name="T70" fmla="*/ 104 w 158"/>
                <a:gd name="T71" fmla="*/ 45 h 300"/>
                <a:gd name="T72" fmla="*/ 98 w 158"/>
                <a:gd name="T73" fmla="*/ 51 h 300"/>
                <a:gd name="T74" fmla="*/ 60 w 158"/>
                <a:gd name="T75" fmla="*/ 25 h 300"/>
                <a:gd name="T76" fmla="*/ 45 w 158"/>
                <a:gd name="T77" fmla="*/ 19 h 300"/>
                <a:gd name="T78" fmla="*/ 48 w 158"/>
                <a:gd name="T79" fmla="*/ 11 h 300"/>
                <a:gd name="T80" fmla="*/ 63 w 158"/>
                <a:gd name="T81" fmla="*/ 18 h 300"/>
                <a:gd name="T82" fmla="*/ 60 w 158"/>
                <a:gd name="T83" fmla="*/ 25 h 300"/>
                <a:gd name="T84" fmla="*/ 15 w 158"/>
                <a:gd name="T85" fmla="*/ 10 h 300"/>
                <a:gd name="T86" fmla="*/ 0 w 158"/>
                <a:gd name="T87" fmla="*/ 8 h 300"/>
                <a:gd name="T88" fmla="*/ 1 w 158"/>
                <a:gd name="T89" fmla="*/ 0 h 300"/>
                <a:gd name="T90" fmla="*/ 17 w 158"/>
                <a:gd name="T91" fmla="*/ 2 h 300"/>
                <a:gd name="T92" fmla="*/ 15 w 158"/>
                <a:gd name="T93" fmla="*/ 1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300">
                  <a:moveTo>
                    <a:pt x="89" y="300"/>
                  </a:moveTo>
                  <a:cubicBezTo>
                    <a:pt x="85" y="294"/>
                    <a:pt x="85" y="294"/>
                    <a:pt x="85" y="294"/>
                  </a:cubicBezTo>
                  <a:cubicBezTo>
                    <a:pt x="88" y="291"/>
                    <a:pt x="91" y="289"/>
                    <a:pt x="94" y="286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6" y="295"/>
                    <a:pt x="93" y="298"/>
                    <a:pt x="89" y="300"/>
                  </a:cubicBezTo>
                  <a:close/>
                  <a:moveTo>
                    <a:pt x="122" y="268"/>
                  </a:moveTo>
                  <a:cubicBezTo>
                    <a:pt x="116" y="263"/>
                    <a:pt x="116" y="263"/>
                    <a:pt x="116" y="263"/>
                  </a:cubicBezTo>
                  <a:cubicBezTo>
                    <a:pt x="119" y="259"/>
                    <a:pt x="122" y="255"/>
                    <a:pt x="124" y="250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28" y="259"/>
                    <a:pt x="125" y="264"/>
                    <a:pt x="122" y="268"/>
                  </a:cubicBezTo>
                  <a:close/>
                  <a:moveTo>
                    <a:pt x="146" y="225"/>
                  </a:moveTo>
                  <a:cubicBezTo>
                    <a:pt x="139" y="222"/>
                    <a:pt x="139" y="222"/>
                    <a:pt x="139" y="222"/>
                  </a:cubicBezTo>
                  <a:cubicBezTo>
                    <a:pt x="141" y="218"/>
                    <a:pt x="142" y="213"/>
                    <a:pt x="144" y="208"/>
                  </a:cubicBezTo>
                  <a:cubicBezTo>
                    <a:pt x="151" y="210"/>
                    <a:pt x="151" y="210"/>
                    <a:pt x="151" y="210"/>
                  </a:cubicBezTo>
                  <a:cubicBezTo>
                    <a:pt x="150" y="215"/>
                    <a:pt x="148" y="220"/>
                    <a:pt x="146" y="225"/>
                  </a:cubicBezTo>
                  <a:close/>
                  <a:moveTo>
                    <a:pt x="157" y="178"/>
                  </a:moveTo>
                  <a:cubicBezTo>
                    <a:pt x="149" y="177"/>
                    <a:pt x="149" y="177"/>
                    <a:pt x="149" y="177"/>
                  </a:cubicBezTo>
                  <a:cubicBezTo>
                    <a:pt x="149" y="173"/>
                    <a:pt x="150" y="169"/>
                    <a:pt x="150" y="165"/>
                  </a:cubicBezTo>
                  <a:cubicBezTo>
                    <a:pt x="150" y="164"/>
                    <a:pt x="150" y="163"/>
                    <a:pt x="150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8" y="164"/>
                    <a:pt x="158" y="165"/>
                  </a:cubicBezTo>
                  <a:cubicBezTo>
                    <a:pt x="158" y="169"/>
                    <a:pt x="157" y="173"/>
                    <a:pt x="157" y="178"/>
                  </a:cubicBezTo>
                  <a:close/>
                  <a:moveTo>
                    <a:pt x="146" y="131"/>
                  </a:moveTo>
                  <a:cubicBezTo>
                    <a:pt x="144" y="125"/>
                    <a:pt x="143" y="120"/>
                    <a:pt x="141" y="116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1" y="118"/>
                    <a:pt x="152" y="123"/>
                    <a:pt x="153" y="129"/>
                  </a:cubicBezTo>
                  <a:lnTo>
                    <a:pt x="146" y="131"/>
                  </a:lnTo>
                  <a:close/>
                  <a:moveTo>
                    <a:pt x="128" y="87"/>
                  </a:moveTo>
                  <a:cubicBezTo>
                    <a:pt x="125" y="83"/>
                    <a:pt x="122" y="79"/>
                    <a:pt x="119" y="7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9" y="74"/>
                    <a:pt x="132" y="79"/>
                    <a:pt x="135" y="83"/>
                  </a:cubicBezTo>
                  <a:lnTo>
                    <a:pt x="128" y="87"/>
                  </a:lnTo>
                  <a:close/>
                  <a:moveTo>
                    <a:pt x="98" y="51"/>
                  </a:moveTo>
                  <a:cubicBezTo>
                    <a:pt x="95" y="48"/>
                    <a:pt x="90" y="44"/>
                    <a:pt x="86" y="4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5" y="38"/>
                    <a:pt x="100" y="42"/>
                    <a:pt x="104" y="45"/>
                  </a:cubicBezTo>
                  <a:lnTo>
                    <a:pt x="98" y="51"/>
                  </a:lnTo>
                  <a:close/>
                  <a:moveTo>
                    <a:pt x="60" y="25"/>
                  </a:moveTo>
                  <a:cubicBezTo>
                    <a:pt x="55" y="23"/>
                    <a:pt x="50" y="21"/>
                    <a:pt x="45" y="1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3"/>
                    <a:pt x="58" y="15"/>
                    <a:pt x="63" y="18"/>
                  </a:cubicBezTo>
                  <a:lnTo>
                    <a:pt x="60" y="25"/>
                  </a:lnTo>
                  <a:close/>
                  <a:moveTo>
                    <a:pt x="15" y="10"/>
                  </a:moveTo>
                  <a:cubicBezTo>
                    <a:pt x="10" y="9"/>
                    <a:pt x="5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1" y="2"/>
                    <a:pt x="17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ṣľîḋè">
              <a:extLst>
                <a:ext uri="{FF2B5EF4-FFF2-40B4-BE49-F238E27FC236}">
                  <a16:creationId xmlns:a16="http://schemas.microsoft.com/office/drawing/2014/main" id="{731112AC-FAA5-451F-8398-85431202C423}"/>
                </a:ext>
              </a:extLst>
            </p:cNvPr>
            <p:cNvSpPr/>
            <p:nvPr/>
          </p:nvSpPr>
          <p:spPr bwMode="auto">
            <a:xfrm>
              <a:off x="3343948" y="1937441"/>
              <a:ext cx="1883129" cy="1126280"/>
            </a:xfrm>
            <a:custGeom>
              <a:avLst/>
              <a:gdLst>
                <a:gd name="T0" fmla="*/ 0 w 655"/>
                <a:gd name="T1" fmla="*/ 390 h 392"/>
                <a:gd name="T2" fmla="*/ 12 w 655"/>
                <a:gd name="T3" fmla="*/ 377 h 392"/>
                <a:gd name="T4" fmla="*/ 22 w 655"/>
                <a:gd name="T5" fmla="*/ 347 h 392"/>
                <a:gd name="T6" fmla="*/ 21 w 655"/>
                <a:gd name="T7" fmla="*/ 329 h 392"/>
                <a:gd name="T8" fmla="*/ 22 w 655"/>
                <a:gd name="T9" fmla="*/ 347 h 392"/>
                <a:gd name="T10" fmla="*/ 34 w 655"/>
                <a:gd name="T11" fmla="*/ 299 h 392"/>
                <a:gd name="T12" fmla="*/ 48 w 655"/>
                <a:gd name="T13" fmla="*/ 288 h 392"/>
                <a:gd name="T14" fmla="*/ 64 w 655"/>
                <a:gd name="T15" fmla="*/ 261 h 392"/>
                <a:gd name="T16" fmla="*/ 65 w 655"/>
                <a:gd name="T17" fmla="*/ 243 h 392"/>
                <a:gd name="T18" fmla="*/ 64 w 655"/>
                <a:gd name="T19" fmla="*/ 261 h 392"/>
                <a:gd name="T20" fmla="*/ 83 w 655"/>
                <a:gd name="T21" fmla="*/ 216 h 392"/>
                <a:gd name="T22" fmla="*/ 99 w 655"/>
                <a:gd name="T23" fmla="*/ 208 h 392"/>
                <a:gd name="T24" fmla="*/ 119 w 655"/>
                <a:gd name="T25" fmla="*/ 183 h 392"/>
                <a:gd name="T26" fmla="*/ 124 w 655"/>
                <a:gd name="T27" fmla="*/ 166 h 392"/>
                <a:gd name="T28" fmla="*/ 119 w 655"/>
                <a:gd name="T29" fmla="*/ 183 h 392"/>
                <a:gd name="T30" fmla="*/ 146 w 655"/>
                <a:gd name="T31" fmla="*/ 143 h 392"/>
                <a:gd name="T32" fmla="*/ 163 w 655"/>
                <a:gd name="T33" fmla="*/ 138 h 392"/>
                <a:gd name="T34" fmla="*/ 188 w 655"/>
                <a:gd name="T35" fmla="*/ 117 h 392"/>
                <a:gd name="T36" fmla="*/ 195 w 655"/>
                <a:gd name="T37" fmla="*/ 101 h 392"/>
                <a:gd name="T38" fmla="*/ 188 w 655"/>
                <a:gd name="T39" fmla="*/ 117 h 392"/>
                <a:gd name="T40" fmla="*/ 222 w 655"/>
                <a:gd name="T41" fmla="*/ 83 h 392"/>
                <a:gd name="T42" fmla="*/ 240 w 655"/>
                <a:gd name="T43" fmla="*/ 81 h 392"/>
                <a:gd name="T44" fmla="*/ 267 w 655"/>
                <a:gd name="T45" fmla="*/ 66 h 392"/>
                <a:gd name="T46" fmla="*/ 278 w 655"/>
                <a:gd name="T47" fmla="*/ 51 h 392"/>
                <a:gd name="T48" fmla="*/ 267 w 655"/>
                <a:gd name="T49" fmla="*/ 66 h 392"/>
                <a:gd name="T50" fmla="*/ 307 w 655"/>
                <a:gd name="T51" fmla="*/ 38 h 392"/>
                <a:gd name="T52" fmla="*/ 325 w 655"/>
                <a:gd name="T53" fmla="*/ 40 h 392"/>
                <a:gd name="T54" fmla="*/ 355 w 655"/>
                <a:gd name="T55" fmla="*/ 30 h 392"/>
                <a:gd name="T56" fmla="*/ 369 w 655"/>
                <a:gd name="T57" fmla="*/ 18 h 392"/>
                <a:gd name="T58" fmla="*/ 355 w 655"/>
                <a:gd name="T59" fmla="*/ 30 h 392"/>
                <a:gd name="T60" fmla="*/ 638 w 655"/>
                <a:gd name="T61" fmla="*/ 24 h 392"/>
                <a:gd name="T62" fmla="*/ 655 w 655"/>
                <a:gd name="T63" fmla="*/ 20 h 392"/>
                <a:gd name="T64" fmla="*/ 402 w 655"/>
                <a:gd name="T65" fmla="*/ 18 h 392"/>
                <a:gd name="T66" fmla="*/ 416 w 655"/>
                <a:gd name="T67" fmla="*/ 7 h 392"/>
                <a:gd name="T68" fmla="*/ 402 w 655"/>
                <a:gd name="T69" fmla="*/ 18 h 392"/>
                <a:gd name="T70" fmla="*/ 591 w 655"/>
                <a:gd name="T71" fmla="*/ 15 h 392"/>
                <a:gd name="T72" fmla="*/ 608 w 655"/>
                <a:gd name="T73" fmla="*/ 10 h 392"/>
                <a:gd name="T74" fmla="*/ 449 w 655"/>
                <a:gd name="T75" fmla="*/ 11 h 392"/>
                <a:gd name="T76" fmla="*/ 464 w 655"/>
                <a:gd name="T77" fmla="*/ 2 h 392"/>
                <a:gd name="T78" fmla="*/ 449 w 655"/>
                <a:gd name="T79" fmla="*/ 11 h 392"/>
                <a:gd name="T80" fmla="*/ 544 w 655"/>
                <a:gd name="T81" fmla="*/ 10 h 392"/>
                <a:gd name="T82" fmla="*/ 560 w 655"/>
                <a:gd name="T83" fmla="*/ 3 h 392"/>
                <a:gd name="T84" fmla="*/ 496 w 655"/>
                <a:gd name="T85" fmla="*/ 8 h 392"/>
                <a:gd name="T86" fmla="*/ 512 w 655"/>
                <a:gd name="T87" fmla="*/ 0 h 392"/>
                <a:gd name="T88" fmla="*/ 496 w 655"/>
                <a:gd name="T89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5" h="392">
                  <a:moveTo>
                    <a:pt x="8" y="392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" y="385"/>
                    <a:pt x="3" y="379"/>
                    <a:pt x="5" y="374"/>
                  </a:cubicBezTo>
                  <a:cubicBezTo>
                    <a:pt x="12" y="377"/>
                    <a:pt x="12" y="377"/>
                    <a:pt x="12" y="377"/>
                  </a:cubicBezTo>
                  <a:cubicBezTo>
                    <a:pt x="11" y="382"/>
                    <a:pt x="9" y="387"/>
                    <a:pt x="8" y="392"/>
                  </a:cubicBezTo>
                  <a:close/>
                  <a:moveTo>
                    <a:pt x="22" y="347"/>
                  </a:moveTo>
                  <a:cubicBezTo>
                    <a:pt x="15" y="344"/>
                    <a:pt x="15" y="344"/>
                    <a:pt x="15" y="344"/>
                  </a:cubicBezTo>
                  <a:cubicBezTo>
                    <a:pt x="17" y="339"/>
                    <a:pt x="19" y="334"/>
                    <a:pt x="21" y="329"/>
                  </a:cubicBezTo>
                  <a:cubicBezTo>
                    <a:pt x="28" y="332"/>
                    <a:pt x="28" y="332"/>
                    <a:pt x="28" y="332"/>
                  </a:cubicBezTo>
                  <a:cubicBezTo>
                    <a:pt x="26" y="337"/>
                    <a:pt x="24" y="342"/>
                    <a:pt x="22" y="347"/>
                  </a:cubicBezTo>
                  <a:close/>
                  <a:moveTo>
                    <a:pt x="41" y="303"/>
                  </a:moveTo>
                  <a:cubicBezTo>
                    <a:pt x="34" y="299"/>
                    <a:pt x="34" y="299"/>
                    <a:pt x="34" y="299"/>
                  </a:cubicBezTo>
                  <a:cubicBezTo>
                    <a:pt x="36" y="295"/>
                    <a:pt x="39" y="290"/>
                    <a:pt x="41" y="285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6" y="293"/>
                    <a:pt x="43" y="298"/>
                    <a:pt x="41" y="303"/>
                  </a:cubicBezTo>
                  <a:close/>
                  <a:moveTo>
                    <a:pt x="64" y="261"/>
                  </a:moveTo>
                  <a:cubicBezTo>
                    <a:pt x="57" y="257"/>
                    <a:pt x="57" y="257"/>
                    <a:pt x="57" y="257"/>
                  </a:cubicBezTo>
                  <a:cubicBezTo>
                    <a:pt x="59" y="252"/>
                    <a:pt x="62" y="247"/>
                    <a:pt x="65" y="243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69" y="252"/>
                    <a:pt x="66" y="256"/>
                    <a:pt x="64" y="261"/>
                  </a:cubicBezTo>
                  <a:close/>
                  <a:moveTo>
                    <a:pt x="90" y="221"/>
                  </a:moveTo>
                  <a:cubicBezTo>
                    <a:pt x="83" y="216"/>
                    <a:pt x="83" y="216"/>
                    <a:pt x="83" y="216"/>
                  </a:cubicBezTo>
                  <a:cubicBezTo>
                    <a:pt x="86" y="212"/>
                    <a:pt x="89" y="207"/>
                    <a:pt x="93" y="203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6" y="212"/>
                    <a:pt x="93" y="216"/>
                    <a:pt x="90" y="221"/>
                  </a:cubicBezTo>
                  <a:close/>
                  <a:moveTo>
                    <a:pt x="119" y="183"/>
                  </a:moveTo>
                  <a:cubicBezTo>
                    <a:pt x="113" y="178"/>
                    <a:pt x="113" y="178"/>
                    <a:pt x="113" y="178"/>
                  </a:cubicBezTo>
                  <a:cubicBezTo>
                    <a:pt x="116" y="174"/>
                    <a:pt x="120" y="170"/>
                    <a:pt x="124" y="166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26" y="175"/>
                    <a:pt x="122" y="179"/>
                    <a:pt x="119" y="183"/>
                  </a:cubicBezTo>
                  <a:close/>
                  <a:moveTo>
                    <a:pt x="152" y="149"/>
                  </a:moveTo>
                  <a:cubicBezTo>
                    <a:pt x="146" y="143"/>
                    <a:pt x="146" y="143"/>
                    <a:pt x="146" y="143"/>
                  </a:cubicBezTo>
                  <a:cubicBezTo>
                    <a:pt x="150" y="139"/>
                    <a:pt x="154" y="136"/>
                    <a:pt x="158" y="132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59" y="141"/>
                    <a:pt x="156" y="145"/>
                    <a:pt x="152" y="149"/>
                  </a:cubicBezTo>
                  <a:close/>
                  <a:moveTo>
                    <a:pt x="188" y="117"/>
                  </a:moveTo>
                  <a:cubicBezTo>
                    <a:pt x="183" y="111"/>
                    <a:pt x="183" y="111"/>
                    <a:pt x="183" y="111"/>
                  </a:cubicBezTo>
                  <a:cubicBezTo>
                    <a:pt x="187" y="108"/>
                    <a:pt x="191" y="104"/>
                    <a:pt x="195" y="101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6" y="111"/>
                    <a:pt x="192" y="114"/>
                    <a:pt x="188" y="117"/>
                  </a:cubicBezTo>
                  <a:close/>
                  <a:moveTo>
                    <a:pt x="226" y="90"/>
                  </a:moveTo>
                  <a:cubicBezTo>
                    <a:pt x="222" y="83"/>
                    <a:pt x="222" y="83"/>
                    <a:pt x="222" y="83"/>
                  </a:cubicBezTo>
                  <a:cubicBezTo>
                    <a:pt x="226" y="80"/>
                    <a:pt x="231" y="77"/>
                    <a:pt x="236" y="74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35" y="84"/>
                    <a:pt x="231" y="87"/>
                    <a:pt x="226" y="90"/>
                  </a:cubicBezTo>
                  <a:close/>
                  <a:moveTo>
                    <a:pt x="267" y="66"/>
                  </a:moveTo>
                  <a:cubicBezTo>
                    <a:pt x="264" y="58"/>
                    <a:pt x="264" y="58"/>
                    <a:pt x="264" y="58"/>
                  </a:cubicBezTo>
                  <a:cubicBezTo>
                    <a:pt x="268" y="56"/>
                    <a:pt x="273" y="53"/>
                    <a:pt x="278" y="51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77" y="61"/>
                    <a:pt x="272" y="63"/>
                    <a:pt x="267" y="66"/>
                  </a:cubicBezTo>
                  <a:close/>
                  <a:moveTo>
                    <a:pt x="311" y="45"/>
                  </a:moveTo>
                  <a:cubicBezTo>
                    <a:pt x="307" y="38"/>
                    <a:pt x="307" y="38"/>
                    <a:pt x="307" y="38"/>
                  </a:cubicBezTo>
                  <a:cubicBezTo>
                    <a:pt x="313" y="36"/>
                    <a:pt x="318" y="34"/>
                    <a:pt x="323" y="3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0" y="42"/>
                    <a:pt x="315" y="43"/>
                    <a:pt x="311" y="45"/>
                  </a:cubicBezTo>
                  <a:close/>
                  <a:moveTo>
                    <a:pt x="355" y="30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8" y="20"/>
                    <a:pt x="363" y="19"/>
                    <a:pt x="369" y="18"/>
                  </a:cubicBezTo>
                  <a:cubicBezTo>
                    <a:pt x="371" y="25"/>
                    <a:pt x="371" y="25"/>
                    <a:pt x="371" y="25"/>
                  </a:cubicBezTo>
                  <a:cubicBezTo>
                    <a:pt x="366" y="27"/>
                    <a:pt x="361" y="28"/>
                    <a:pt x="355" y="30"/>
                  </a:cubicBezTo>
                  <a:close/>
                  <a:moveTo>
                    <a:pt x="653" y="28"/>
                  </a:moveTo>
                  <a:cubicBezTo>
                    <a:pt x="649" y="27"/>
                    <a:pt x="644" y="25"/>
                    <a:pt x="638" y="24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6" y="18"/>
                    <a:pt x="651" y="19"/>
                    <a:pt x="655" y="20"/>
                  </a:cubicBezTo>
                  <a:lnTo>
                    <a:pt x="653" y="28"/>
                  </a:lnTo>
                  <a:close/>
                  <a:moveTo>
                    <a:pt x="402" y="18"/>
                  </a:moveTo>
                  <a:cubicBezTo>
                    <a:pt x="400" y="10"/>
                    <a:pt x="400" y="10"/>
                    <a:pt x="400" y="10"/>
                  </a:cubicBezTo>
                  <a:cubicBezTo>
                    <a:pt x="405" y="9"/>
                    <a:pt x="411" y="8"/>
                    <a:pt x="416" y="7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12" y="16"/>
                    <a:pt x="407" y="17"/>
                    <a:pt x="402" y="18"/>
                  </a:cubicBezTo>
                  <a:close/>
                  <a:moveTo>
                    <a:pt x="607" y="18"/>
                  </a:moveTo>
                  <a:cubicBezTo>
                    <a:pt x="602" y="17"/>
                    <a:pt x="597" y="16"/>
                    <a:pt x="591" y="15"/>
                  </a:cubicBezTo>
                  <a:cubicBezTo>
                    <a:pt x="592" y="7"/>
                    <a:pt x="592" y="7"/>
                    <a:pt x="592" y="7"/>
                  </a:cubicBezTo>
                  <a:cubicBezTo>
                    <a:pt x="598" y="8"/>
                    <a:pt x="603" y="9"/>
                    <a:pt x="608" y="10"/>
                  </a:cubicBezTo>
                  <a:lnTo>
                    <a:pt x="607" y="18"/>
                  </a:lnTo>
                  <a:close/>
                  <a:moveTo>
                    <a:pt x="449" y="11"/>
                  </a:moveTo>
                  <a:cubicBezTo>
                    <a:pt x="448" y="3"/>
                    <a:pt x="448" y="3"/>
                    <a:pt x="448" y="3"/>
                  </a:cubicBezTo>
                  <a:cubicBezTo>
                    <a:pt x="453" y="3"/>
                    <a:pt x="459" y="2"/>
                    <a:pt x="464" y="2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59" y="10"/>
                    <a:pt x="454" y="11"/>
                    <a:pt x="449" y="11"/>
                  </a:cubicBezTo>
                  <a:close/>
                  <a:moveTo>
                    <a:pt x="560" y="11"/>
                  </a:moveTo>
                  <a:cubicBezTo>
                    <a:pt x="555" y="10"/>
                    <a:pt x="549" y="10"/>
                    <a:pt x="544" y="10"/>
                  </a:cubicBezTo>
                  <a:cubicBezTo>
                    <a:pt x="544" y="2"/>
                    <a:pt x="544" y="2"/>
                    <a:pt x="544" y="2"/>
                  </a:cubicBezTo>
                  <a:cubicBezTo>
                    <a:pt x="550" y="2"/>
                    <a:pt x="555" y="2"/>
                    <a:pt x="560" y="3"/>
                  </a:cubicBezTo>
                  <a:lnTo>
                    <a:pt x="560" y="11"/>
                  </a:lnTo>
                  <a:close/>
                  <a:moveTo>
                    <a:pt x="496" y="8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502" y="0"/>
                    <a:pt x="507" y="0"/>
                    <a:pt x="512" y="0"/>
                  </a:cubicBezTo>
                  <a:cubicBezTo>
                    <a:pt x="512" y="8"/>
                    <a:pt x="512" y="8"/>
                    <a:pt x="512" y="8"/>
                  </a:cubicBezTo>
                  <a:cubicBezTo>
                    <a:pt x="507" y="8"/>
                    <a:pt x="502" y="8"/>
                    <a:pt x="49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5" name="不完整圆 284">
            <a:extLst>
              <a:ext uri="{FF2B5EF4-FFF2-40B4-BE49-F238E27FC236}">
                <a16:creationId xmlns:a16="http://schemas.microsoft.com/office/drawing/2014/main" id="{F512BBA3-DA48-4A73-9C00-343325CF0E7F}"/>
              </a:ext>
            </a:extLst>
          </p:cNvPr>
          <p:cNvSpPr/>
          <p:nvPr/>
        </p:nvSpPr>
        <p:spPr>
          <a:xfrm>
            <a:off x="10067382" y="3058928"/>
            <a:ext cx="1348325" cy="964189"/>
          </a:xfrm>
          <a:prstGeom prst="pie">
            <a:avLst>
              <a:gd name="adj1" fmla="val 16056843"/>
              <a:gd name="adj2" fmla="val 54078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3091FF-0AFF-4540-940A-E6CCA126D330}"/>
              </a:ext>
            </a:extLst>
          </p:cNvPr>
          <p:cNvSpPr/>
          <p:nvPr/>
        </p:nvSpPr>
        <p:spPr>
          <a:xfrm>
            <a:off x="596900" y="1495887"/>
            <a:ext cx="110209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Mathematical modeling </a:t>
            </a:r>
            <a:endParaRPr lang="en-US" altLang="zh-CN" sz="4000" dirty="0">
              <a:solidFill>
                <a:schemeClr val="accent4"/>
              </a:solidFill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3200" dirty="0">
                <a:latin typeface="CentSchbkCyrill BT" panose="02040603050705020303" pitchFamily="18" charset="-52"/>
              </a:rPr>
              <a:t>and </a:t>
            </a:r>
            <a:endParaRPr lang="en-US" altLang="zh-CN" sz="3200" dirty="0"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machine learning modeling </a:t>
            </a:r>
            <a:endParaRPr lang="en-US" altLang="zh-CN" sz="4000" dirty="0">
              <a:solidFill>
                <a:schemeClr val="accent4"/>
              </a:solidFill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3200" dirty="0">
                <a:latin typeface="CentSchbkCyrill BT" panose="02040603050705020303" pitchFamily="18" charset="-52"/>
              </a:rPr>
              <a:t>should also be </a:t>
            </a:r>
            <a:endParaRPr lang="en-US" altLang="zh-CN" sz="3200" dirty="0"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"cooperative relationship“</a:t>
            </a:r>
            <a:endParaRPr lang="en-US" altLang="zh-CN" sz="4000" dirty="0">
              <a:solidFill>
                <a:schemeClr val="accent4"/>
              </a:solidFill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 </a:t>
            </a:r>
            <a:r>
              <a:rPr lang="zh-CN" altLang="en-US" sz="3200" dirty="0">
                <a:latin typeface="CentSchbkCyrill BT" panose="02040603050705020303" pitchFamily="18" charset="-52"/>
              </a:rPr>
              <a:t>rather than</a:t>
            </a:r>
            <a:endParaRPr lang="en-US" altLang="zh-CN" sz="3200" dirty="0">
              <a:latin typeface="CentSchbkCyrill BT" panose="02040603050705020303" pitchFamily="18" charset="-52"/>
            </a:endParaRPr>
          </a:p>
          <a:p>
            <a:pPr algn="ctr"/>
            <a:r>
              <a:rPr lang="zh-CN" altLang="en-US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 "competitive relationship"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AFAF99-4F68-4E6A-8198-D61F97118D3D}"/>
              </a:ext>
            </a:extLst>
          </p:cNvPr>
          <p:cNvSpPr txBox="1"/>
          <p:nvPr/>
        </p:nvSpPr>
        <p:spPr>
          <a:xfrm>
            <a:off x="3682131" y="2836201"/>
            <a:ext cx="52485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atin typeface="CentSchbkCyrill BT" panose="02040603050705020303" pitchFamily="18" charset="-52"/>
              </a:rPr>
              <a:t>Thank you</a:t>
            </a:r>
            <a:endParaRPr lang="zh-CN" altLang="en-US" sz="8000" dirty="0">
              <a:latin typeface="CentSchbkCyrill BT" panose="02040603050705020303" pitchFamily="18" charset="-52"/>
            </a:endParaRPr>
          </a:p>
        </p:txBody>
      </p:sp>
      <p:grpSp>
        <p:nvGrpSpPr>
          <p:cNvPr id="19" name="ed4341d2-371d-491b-82fc-17c8840b41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5F4654-9F3D-469A-9B59-21D623452A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5772" y="278423"/>
            <a:ext cx="3494246" cy="3429978"/>
            <a:chOff x="4003277" y="1374767"/>
            <a:chExt cx="4185447" cy="4108467"/>
          </a:xfrm>
        </p:grpSpPr>
        <p:sp>
          <p:nvSpPr>
            <p:cNvPr id="20" name="íslíďè">
              <a:extLst>
                <a:ext uri="{FF2B5EF4-FFF2-40B4-BE49-F238E27FC236}">
                  <a16:creationId xmlns:a16="http://schemas.microsoft.com/office/drawing/2014/main" id="{EE332155-6B7D-4D66-971D-F421244CFB1F}"/>
                </a:ext>
              </a:extLst>
            </p:cNvPr>
            <p:cNvSpPr/>
            <p:nvPr/>
          </p:nvSpPr>
          <p:spPr>
            <a:xfrm>
              <a:off x="4405303" y="1802381"/>
              <a:ext cx="3444716" cy="3447727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îşļíďê">
              <a:extLst>
                <a:ext uri="{FF2B5EF4-FFF2-40B4-BE49-F238E27FC236}">
                  <a16:creationId xmlns:a16="http://schemas.microsoft.com/office/drawing/2014/main" id="{6FCFF9E6-01D5-4064-9AD6-E36ABAB54672}"/>
                </a:ext>
              </a:extLst>
            </p:cNvPr>
            <p:cNvGrpSpPr/>
            <p:nvPr/>
          </p:nvGrpSpPr>
          <p:grpSpPr>
            <a:xfrm>
              <a:off x="4113752" y="1464815"/>
              <a:ext cx="4002716" cy="3942145"/>
              <a:chOff x="8809631" y="1360739"/>
              <a:chExt cx="4002716" cy="3942145"/>
            </a:xfrm>
          </p:grpSpPr>
          <p:sp>
            <p:nvSpPr>
              <p:cNvPr id="103" name="íṥľîdè">
                <a:extLst>
                  <a:ext uri="{FF2B5EF4-FFF2-40B4-BE49-F238E27FC236}">
                    <a16:creationId xmlns:a16="http://schemas.microsoft.com/office/drawing/2014/main" id="{D90FACBC-6992-4FD2-B277-DEBF39CD9D21}"/>
                  </a:ext>
                </a:extLst>
              </p:cNvPr>
              <p:cNvSpPr/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ṥḻîḓè">
                <a:extLst>
                  <a:ext uri="{FF2B5EF4-FFF2-40B4-BE49-F238E27FC236}">
                    <a16:creationId xmlns:a16="http://schemas.microsoft.com/office/drawing/2014/main" id="{DC053ED7-BC13-45A4-8282-D7FF1A99D102}"/>
                  </a:ext>
                </a:extLst>
              </p:cNvPr>
              <p:cNvSpPr/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ş1iḑé">
                <a:extLst>
                  <a:ext uri="{FF2B5EF4-FFF2-40B4-BE49-F238E27FC236}">
                    <a16:creationId xmlns:a16="http://schemas.microsoft.com/office/drawing/2014/main" id="{40A7C536-9AC5-4D52-9B75-D1C7F32D6751}"/>
                  </a:ext>
                </a:extLst>
              </p:cNvPr>
              <p:cNvSpPr/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ľïḋè">
                <a:extLst>
                  <a:ext uri="{FF2B5EF4-FFF2-40B4-BE49-F238E27FC236}">
                    <a16:creationId xmlns:a16="http://schemas.microsoft.com/office/drawing/2014/main" id="{A4EC94AC-A4FD-4484-ADDC-DC96ACAF0DA1}"/>
                  </a:ext>
                </a:extLst>
              </p:cNvPr>
              <p:cNvSpPr/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$ḻiḑe">
                <a:extLst>
                  <a:ext uri="{FF2B5EF4-FFF2-40B4-BE49-F238E27FC236}">
                    <a16:creationId xmlns:a16="http://schemas.microsoft.com/office/drawing/2014/main" id="{45701A75-2641-4F02-A89B-3F0CA6798117}"/>
                  </a:ext>
                </a:extLst>
              </p:cNvPr>
              <p:cNvSpPr/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şḻidê">
                <a:extLst>
                  <a:ext uri="{FF2B5EF4-FFF2-40B4-BE49-F238E27FC236}">
                    <a16:creationId xmlns:a16="http://schemas.microsoft.com/office/drawing/2014/main" id="{CBD407E0-0EE4-43FB-8A6A-74A2E2FB90AC}"/>
                  </a:ext>
                </a:extLst>
              </p:cNvPr>
              <p:cNvSpPr/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ḻîḑé">
                <a:extLst>
                  <a:ext uri="{FF2B5EF4-FFF2-40B4-BE49-F238E27FC236}">
                    <a16:creationId xmlns:a16="http://schemas.microsoft.com/office/drawing/2014/main" id="{28C1F05D-0B50-40A2-AB44-7E2EEDA8C4BC}"/>
                  </a:ext>
                </a:extLst>
              </p:cNvPr>
              <p:cNvSpPr/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ŝḷidé">
                <a:extLst>
                  <a:ext uri="{FF2B5EF4-FFF2-40B4-BE49-F238E27FC236}">
                    <a16:creationId xmlns:a16="http://schemas.microsoft.com/office/drawing/2014/main" id="{50E63AD1-AD30-4E2E-A2DC-A7C2FAEB5A37}"/>
                  </a:ext>
                </a:extLst>
              </p:cNvPr>
              <p:cNvSpPr/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sļîḑê">
                <a:extLst>
                  <a:ext uri="{FF2B5EF4-FFF2-40B4-BE49-F238E27FC236}">
                    <a16:creationId xmlns:a16="http://schemas.microsoft.com/office/drawing/2014/main" id="{469A0146-4F3F-4336-87DD-97900391F5CB}"/>
                  </a:ext>
                </a:extLst>
              </p:cNvPr>
              <p:cNvSpPr/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ṥliḑê">
                <a:extLst>
                  <a:ext uri="{FF2B5EF4-FFF2-40B4-BE49-F238E27FC236}">
                    <a16:creationId xmlns:a16="http://schemas.microsoft.com/office/drawing/2014/main" id="{BB1440AC-F276-4DF7-95E3-E8193ABB5C3D}"/>
                  </a:ext>
                </a:extLst>
              </p:cNvPr>
              <p:cNvSpPr/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ṣḻîḓê">
                <a:extLst>
                  <a:ext uri="{FF2B5EF4-FFF2-40B4-BE49-F238E27FC236}">
                    <a16:creationId xmlns:a16="http://schemas.microsoft.com/office/drawing/2014/main" id="{973C2E46-4D73-4FF6-809F-3BF9EC097999}"/>
                  </a:ext>
                </a:extLst>
              </p:cNvPr>
              <p:cNvSpPr/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ṡḻiḍè">
                <a:extLst>
                  <a:ext uri="{FF2B5EF4-FFF2-40B4-BE49-F238E27FC236}">
                    <a16:creationId xmlns:a16="http://schemas.microsoft.com/office/drawing/2014/main" id="{0245C2FA-726A-44ED-B863-FA38B6DC4E3D}"/>
                  </a:ext>
                </a:extLst>
              </p:cNvPr>
              <p:cNvSpPr/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şľïḍé">
                <a:extLst>
                  <a:ext uri="{FF2B5EF4-FFF2-40B4-BE49-F238E27FC236}">
                    <a16:creationId xmlns:a16="http://schemas.microsoft.com/office/drawing/2014/main" id="{E9CE1896-EE36-4710-91FF-A4C4CFD7712E}"/>
                  </a:ext>
                </a:extLst>
              </p:cNvPr>
              <p:cNvSpPr/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ṧlíḍè">
                <a:extLst>
                  <a:ext uri="{FF2B5EF4-FFF2-40B4-BE49-F238E27FC236}">
                    <a16:creationId xmlns:a16="http://schemas.microsoft.com/office/drawing/2014/main" id="{029512F1-568B-4177-B465-BB95801A0ABA}"/>
                  </a:ext>
                </a:extLst>
              </p:cNvPr>
              <p:cNvSpPr/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$liḋé">
                <a:extLst>
                  <a:ext uri="{FF2B5EF4-FFF2-40B4-BE49-F238E27FC236}">
                    <a16:creationId xmlns:a16="http://schemas.microsoft.com/office/drawing/2014/main" id="{75460E7B-8BF1-49FF-B9D8-AC685C2797EA}"/>
                  </a:ext>
                </a:extLst>
              </p:cNvPr>
              <p:cNvSpPr/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ṧľïḋê">
                <a:extLst>
                  <a:ext uri="{FF2B5EF4-FFF2-40B4-BE49-F238E27FC236}">
                    <a16:creationId xmlns:a16="http://schemas.microsoft.com/office/drawing/2014/main" id="{51B66460-B426-4EC1-8758-7B05A7FF60A6}"/>
                  </a:ext>
                </a:extLst>
              </p:cNvPr>
              <p:cNvSpPr/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ŝ1ïḓé">
                <a:extLst>
                  <a:ext uri="{FF2B5EF4-FFF2-40B4-BE49-F238E27FC236}">
                    <a16:creationId xmlns:a16="http://schemas.microsoft.com/office/drawing/2014/main" id="{1195C9A9-9A31-49DA-BB55-3184CCD5F47E}"/>
                  </a:ext>
                </a:extLst>
              </p:cNvPr>
              <p:cNvSpPr/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ŝḷidé">
                <a:extLst>
                  <a:ext uri="{FF2B5EF4-FFF2-40B4-BE49-F238E27FC236}">
                    <a16:creationId xmlns:a16="http://schemas.microsoft.com/office/drawing/2014/main" id="{CCFE687C-32D1-43F5-92AA-733A1D6A421B}"/>
                  </a:ext>
                </a:extLst>
              </p:cNvPr>
              <p:cNvSpPr/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S1îḍê">
                <a:extLst>
                  <a:ext uri="{FF2B5EF4-FFF2-40B4-BE49-F238E27FC236}">
                    <a16:creationId xmlns:a16="http://schemas.microsoft.com/office/drawing/2014/main" id="{C609AF46-AE76-40B5-AEB8-82849F950702}"/>
                  </a:ext>
                </a:extLst>
              </p:cNvPr>
              <p:cNvSpPr/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$líďè">
                <a:extLst>
                  <a:ext uri="{FF2B5EF4-FFF2-40B4-BE49-F238E27FC236}">
                    <a16:creationId xmlns:a16="http://schemas.microsoft.com/office/drawing/2014/main" id="{36B0F3C3-17A0-424A-9237-A530D74DA240}"/>
                  </a:ext>
                </a:extLst>
              </p:cNvPr>
              <p:cNvSpPr/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î$líḍé">
              <a:extLst>
                <a:ext uri="{FF2B5EF4-FFF2-40B4-BE49-F238E27FC236}">
                  <a16:creationId xmlns:a16="http://schemas.microsoft.com/office/drawing/2014/main" id="{E37F9F33-4FCE-475D-B345-24F2C651C923}"/>
                </a:ext>
              </a:extLst>
            </p:cNvPr>
            <p:cNvSpPr/>
            <p:nvPr/>
          </p:nvSpPr>
          <p:spPr bwMode="auto">
            <a:xfrm>
              <a:off x="6545472" y="1903170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ḷîḋê">
              <a:extLst>
                <a:ext uri="{FF2B5EF4-FFF2-40B4-BE49-F238E27FC236}">
                  <a16:creationId xmlns:a16="http://schemas.microsoft.com/office/drawing/2014/main" id="{96D23CD9-03AC-4693-B01D-1AC59B50ED06}"/>
                </a:ext>
              </a:extLst>
            </p:cNvPr>
            <p:cNvSpPr/>
            <p:nvPr/>
          </p:nvSpPr>
          <p:spPr bwMode="auto">
            <a:xfrm>
              <a:off x="7455715" y="2895857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ṧ1îḑé">
              <a:extLst>
                <a:ext uri="{FF2B5EF4-FFF2-40B4-BE49-F238E27FC236}">
                  <a16:creationId xmlns:a16="http://schemas.microsoft.com/office/drawing/2014/main" id="{8C4BEA88-3C55-4305-ABD0-CC32692BB2D7}"/>
                </a:ext>
              </a:extLst>
            </p:cNvPr>
            <p:cNvSpPr/>
            <p:nvPr/>
          </p:nvSpPr>
          <p:spPr bwMode="auto">
            <a:xfrm>
              <a:off x="6972832" y="307588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ṥ1îďe">
              <a:extLst>
                <a:ext uri="{FF2B5EF4-FFF2-40B4-BE49-F238E27FC236}">
                  <a16:creationId xmlns:a16="http://schemas.microsoft.com/office/drawing/2014/main" id="{85911442-D5BA-4706-935A-CEAAF132F6BC}"/>
                </a:ext>
              </a:extLst>
            </p:cNvPr>
            <p:cNvSpPr/>
            <p:nvPr/>
          </p:nvSpPr>
          <p:spPr bwMode="auto">
            <a:xfrm>
              <a:off x="6426013" y="2741065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Sľîḋe">
              <a:extLst>
                <a:ext uri="{FF2B5EF4-FFF2-40B4-BE49-F238E27FC236}">
                  <a16:creationId xmlns:a16="http://schemas.microsoft.com/office/drawing/2014/main" id="{CB899078-2A86-47D3-B71D-75B5D4D1D59C}"/>
                </a:ext>
              </a:extLst>
            </p:cNvPr>
            <p:cNvSpPr/>
            <p:nvPr/>
          </p:nvSpPr>
          <p:spPr bwMode="auto">
            <a:xfrm>
              <a:off x="5709259" y="357727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ḷîḍé">
              <a:extLst>
                <a:ext uri="{FF2B5EF4-FFF2-40B4-BE49-F238E27FC236}">
                  <a16:creationId xmlns:a16="http://schemas.microsoft.com/office/drawing/2014/main" id="{58E3833B-E022-46B4-9E29-8FC4D8BCECE4}"/>
                </a:ext>
              </a:extLst>
            </p:cNvPr>
            <p:cNvSpPr/>
            <p:nvPr/>
          </p:nvSpPr>
          <p:spPr bwMode="auto">
            <a:xfrm>
              <a:off x="5039616" y="282014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lidè">
              <a:extLst>
                <a:ext uri="{FF2B5EF4-FFF2-40B4-BE49-F238E27FC236}">
                  <a16:creationId xmlns:a16="http://schemas.microsoft.com/office/drawing/2014/main" id="{749DC3B1-7540-4FCA-AAD7-E86C0B13EF11}"/>
                </a:ext>
              </a:extLst>
            </p:cNvPr>
            <p:cNvSpPr/>
            <p:nvPr/>
          </p:nvSpPr>
          <p:spPr bwMode="auto">
            <a:xfrm>
              <a:off x="4452417" y="3481374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ṧḻídé">
              <a:extLst>
                <a:ext uri="{FF2B5EF4-FFF2-40B4-BE49-F238E27FC236}">
                  <a16:creationId xmlns:a16="http://schemas.microsoft.com/office/drawing/2014/main" id="{F46B8CAA-F444-408C-966C-9C8633C0E337}"/>
                </a:ext>
              </a:extLst>
            </p:cNvPr>
            <p:cNvSpPr/>
            <p:nvPr/>
          </p:nvSpPr>
          <p:spPr bwMode="auto">
            <a:xfrm>
              <a:off x="4684604" y="3923877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$ļîḑè">
              <a:extLst>
                <a:ext uri="{FF2B5EF4-FFF2-40B4-BE49-F238E27FC236}">
                  <a16:creationId xmlns:a16="http://schemas.microsoft.com/office/drawing/2014/main" id="{7CE77068-F1F1-493C-9D88-74646552BFEC}"/>
                </a:ext>
              </a:extLst>
            </p:cNvPr>
            <p:cNvSpPr/>
            <p:nvPr/>
          </p:nvSpPr>
          <p:spPr bwMode="auto">
            <a:xfrm>
              <a:off x="5369390" y="454304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liďè">
              <a:extLst>
                <a:ext uri="{FF2B5EF4-FFF2-40B4-BE49-F238E27FC236}">
                  <a16:creationId xmlns:a16="http://schemas.microsoft.com/office/drawing/2014/main" id="{D6997BA9-EB73-4A91-88F8-27F70068C3D6}"/>
                </a:ext>
              </a:extLst>
            </p:cNvPr>
            <p:cNvSpPr/>
            <p:nvPr/>
          </p:nvSpPr>
          <p:spPr bwMode="auto">
            <a:xfrm>
              <a:off x="6493314" y="4080351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ṡľîḓê">
              <a:extLst>
                <a:ext uri="{FF2B5EF4-FFF2-40B4-BE49-F238E27FC236}">
                  <a16:creationId xmlns:a16="http://schemas.microsoft.com/office/drawing/2014/main" id="{41DC1870-94F8-4C30-90D9-67E7A13D00F9}"/>
                </a:ext>
              </a:extLst>
            </p:cNvPr>
            <p:cNvSpPr/>
            <p:nvPr/>
          </p:nvSpPr>
          <p:spPr bwMode="auto">
            <a:xfrm>
              <a:off x="7040133" y="388517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ľíde">
              <a:extLst>
                <a:ext uri="{FF2B5EF4-FFF2-40B4-BE49-F238E27FC236}">
                  <a16:creationId xmlns:a16="http://schemas.microsoft.com/office/drawing/2014/main" id="{742D4F09-EDF9-456A-8A9C-018809611C89}"/>
                </a:ext>
              </a:extLst>
            </p:cNvPr>
            <p:cNvSpPr/>
            <p:nvPr/>
          </p:nvSpPr>
          <p:spPr bwMode="auto">
            <a:xfrm>
              <a:off x="7455715" y="408035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išļîḑè">
              <a:extLst>
                <a:ext uri="{FF2B5EF4-FFF2-40B4-BE49-F238E27FC236}">
                  <a16:creationId xmlns:a16="http://schemas.microsoft.com/office/drawing/2014/main" id="{34517903-F498-4622-8970-65945E5F2825}"/>
                </a:ext>
              </a:extLst>
            </p:cNvPr>
            <p:cNvGrpSpPr/>
            <p:nvPr/>
          </p:nvGrpSpPr>
          <p:grpSpPr>
            <a:xfrm>
              <a:off x="4719446" y="2059398"/>
              <a:ext cx="2414023" cy="2901694"/>
              <a:chOff x="4707152" y="2248023"/>
              <a:chExt cx="2414023" cy="2901694"/>
            </a:xfrm>
          </p:grpSpPr>
          <p:sp>
            <p:nvSpPr>
              <p:cNvPr id="86" name="íṥľïḓe">
                <a:extLst>
                  <a:ext uri="{FF2B5EF4-FFF2-40B4-BE49-F238E27FC236}">
                    <a16:creationId xmlns:a16="http://schemas.microsoft.com/office/drawing/2014/main" id="{44CB8750-957A-43E9-B58D-04E91E4986A5}"/>
                  </a:ext>
                </a:extLst>
              </p:cNvPr>
              <p:cNvSpPr/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87" name="îšļîḑè">
                <a:extLst>
                  <a:ext uri="{FF2B5EF4-FFF2-40B4-BE49-F238E27FC236}">
                    <a16:creationId xmlns:a16="http://schemas.microsoft.com/office/drawing/2014/main" id="{225AE0F2-6F0D-4FF8-BD24-EF7C2096F3DB}"/>
                  </a:ext>
                </a:extLst>
              </p:cNvPr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88" name="iśḻïdê">
                  <a:extLst>
                    <a:ext uri="{FF2B5EF4-FFF2-40B4-BE49-F238E27FC236}">
                      <a16:creationId xmlns:a16="http://schemas.microsoft.com/office/drawing/2014/main" id="{DB235572-D2D1-4532-B5CC-ABE472D17732}"/>
                    </a:ext>
                  </a:extLst>
                </p:cNvPr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isḻïďe">
                    <a:extLst>
                      <a:ext uri="{FF2B5EF4-FFF2-40B4-BE49-F238E27FC236}">
                        <a16:creationId xmlns:a16="http://schemas.microsoft.com/office/drawing/2014/main" id="{5E20B7AA-C8F4-40D9-8D51-FF861865AAF5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2" name="íSḷíḋè">
                    <a:extLst>
                      <a:ext uri="{FF2B5EF4-FFF2-40B4-BE49-F238E27FC236}">
                        <a16:creationId xmlns:a16="http://schemas.microsoft.com/office/drawing/2014/main" id="{FDACF938-9019-4E56-AE21-0F82C990B69A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89" name="îşḷiḋe">
                  <a:extLst>
                    <a:ext uri="{FF2B5EF4-FFF2-40B4-BE49-F238E27FC236}">
                      <a16:creationId xmlns:a16="http://schemas.microsoft.com/office/drawing/2014/main" id="{72362A54-8F4A-4E89-92CE-CC2F8C49ABD4}"/>
                    </a:ext>
                  </a:extLst>
                </p:cNvPr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íśļïďé">
                    <a:extLst>
                      <a:ext uri="{FF2B5EF4-FFF2-40B4-BE49-F238E27FC236}">
                        <a16:creationId xmlns:a16="http://schemas.microsoft.com/office/drawing/2014/main" id="{4F8068E8-6BC5-4861-A834-55CBC811AED2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ï$ḻiḋe">
                    <a:extLst>
                      <a:ext uri="{FF2B5EF4-FFF2-40B4-BE49-F238E27FC236}">
                        <a16:creationId xmlns:a16="http://schemas.microsoft.com/office/drawing/2014/main" id="{FB7F5059-C96D-4802-AF2C-C756DA64BE2D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0" name="îṧḻîdé">
                  <a:extLst>
                    <a:ext uri="{FF2B5EF4-FFF2-40B4-BE49-F238E27FC236}">
                      <a16:creationId xmlns:a16="http://schemas.microsoft.com/office/drawing/2014/main" id="{AEAB6415-138E-4238-8F8E-F8D72380B479}"/>
                    </a:ext>
                  </a:extLst>
                </p:cNvPr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7" name="iś1íḋe">
                    <a:extLst>
                      <a:ext uri="{FF2B5EF4-FFF2-40B4-BE49-F238E27FC236}">
                        <a16:creationId xmlns:a16="http://schemas.microsoft.com/office/drawing/2014/main" id="{BD5F36BE-8522-4E62-A3D9-D20CDF6BC506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ïṥliďê">
                    <a:extLst>
                      <a:ext uri="{FF2B5EF4-FFF2-40B4-BE49-F238E27FC236}">
                        <a16:creationId xmlns:a16="http://schemas.microsoft.com/office/drawing/2014/main" id="{B54377FC-3366-472F-9D18-97050593850D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1" name="íṣ1iďê">
                  <a:extLst>
                    <a:ext uri="{FF2B5EF4-FFF2-40B4-BE49-F238E27FC236}">
                      <a16:creationId xmlns:a16="http://schemas.microsoft.com/office/drawing/2014/main" id="{9EE46F43-8BCD-4B99-961C-B01E05F42CA3}"/>
                    </a:ext>
                  </a:extLst>
                </p:cNvPr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5" name="íṩľíḋê">
                    <a:extLst>
                      <a:ext uri="{FF2B5EF4-FFF2-40B4-BE49-F238E27FC236}">
                        <a16:creationId xmlns:a16="http://schemas.microsoft.com/office/drawing/2014/main" id="{28B01CA7-43D5-4FCA-AE0C-447D6D22D982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6" name="iṧḻïḋê">
                    <a:extLst>
                      <a:ext uri="{FF2B5EF4-FFF2-40B4-BE49-F238E27FC236}">
                        <a16:creationId xmlns:a16="http://schemas.microsoft.com/office/drawing/2014/main" id="{2E566F91-F215-4641-AC9A-B10B0730CA5A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2" name="îṥḻide">
                  <a:extLst>
                    <a:ext uri="{FF2B5EF4-FFF2-40B4-BE49-F238E27FC236}">
                      <a16:creationId xmlns:a16="http://schemas.microsoft.com/office/drawing/2014/main" id="{D38BBB8B-08FA-4FA0-90EF-DC9AAA8A7868}"/>
                    </a:ext>
                  </a:extLst>
                </p:cNvPr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3" name="îṥļïďè">
                    <a:extLst>
                      <a:ext uri="{FF2B5EF4-FFF2-40B4-BE49-F238E27FC236}">
                        <a16:creationId xmlns:a16="http://schemas.microsoft.com/office/drawing/2014/main" id="{551AE625-85DC-4D87-A13D-CDB4D6DD1895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4" name="i$ḻïḑé">
                    <a:extLst>
                      <a:ext uri="{FF2B5EF4-FFF2-40B4-BE49-F238E27FC236}">
                        <a16:creationId xmlns:a16="http://schemas.microsoft.com/office/drawing/2014/main" id="{5B5B491B-3BC9-4F85-BC8C-080C76200F09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grpSp>
          <p:nvGrpSpPr>
            <p:cNvPr id="35" name="ïṥḻíďe">
              <a:extLst>
                <a:ext uri="{FF2B5EF4-FFF2-40B4-BE49-F238E27FC236}">
                  <a16:creationId xmlns:a16="http://schemas.microsoft.com/office/drawing/2014/main" id="{D2F45A1E-0A05-4994-B602-F3C9C683FCAE}"/>
                </a:ext>
              </a:extLst>
            </p:cNvPr>
            <p:cNvGrpSpPr/>
            <p:nvPr/>
          </p:nvGrpSpPr>
          <p:grpSpPr>
            <a:xfrm>
              <a:off x="5996130" y="3221148"/>
              <a:ext cx="1547693" cy="469425"/>
              <a:chOff x="5983836" y="3409773"/>
              <a:chExt cx="1547693" cy="469425"/>
            </a:xfrm>
          </p:grpSpPr>
          <p:grpSp>
            <p:nvGrpSpPr>
              <p:cNvPr id="77" name="ïṧḻîḓê">
                <a:extLst>
                  <a:ext uri="{FF2B5EF4-FFF2-40B4-BE49-F238E27FC236}">
                    <a16:creationId xmlns:a16="http://schemas.microsoft.com/office/drawing/2014/main" id="{96771F0E-48CF-4D62-9E0B-73BF4F109BD1}"/>
                  </a:ext>
                </a:extLst>
              </p:cNvPr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84" name="ïsḷîḍé">
                  <a:extLst>
                    <a:ext uri="{FF2B5EF4-FFF2-40B4-BE49-F238E27FC236}">
                      <a16:creationId xmlns:a16="http://schemas.microsoft.com/office/drawing/2014/main" id="{7175E558-A750-4A49-8F50-E81EE6BAC33F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i$ľïḍé">
                  <a:extLst>
                    <a:ext uri="{FF2B5EF4-FFF2-40B4-BE49-F238E27FC236}">
                      <a16:creationId xmlns:a16="http://schemas.microsoft.com/office/drawing/2014/main" id="{DA0DA1FB-CC85-4413-93E9-C89C9DEB7E4D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8" name="işļîdê">
                <a:extLst>
                  <a:ext uri="{FF2B5EF4-FFF2-40B4-BE49-F238E27FC236}">
                    <a16:creationId xmlns:a16="http://schemas.microsoft.com/office/drawing/2014/main" id="{C10157E0-1DD6-489E-911F-705C32431896}"/>
                  </a:ext>
                </a:extLst>
              </p:cNvPr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82" name="íṩḻiḓè">
                  <a:extLst>
                    <a:ext uri="{FF2B5EF4-FFF2-40B4-BE49-F238E27FC236}">
                      <a16:creationId xmlns:a16="http://schemas.microsoft.com/office/drawing/2014/main" id="{25C43BFD-B449-411B-A5C3-3B4B1A5FA75E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i$1íḓé">
                  <a:extLst>
                    <a:ext uri="{FF2B5EF4-FFF2-40B4-BE49-F238E27FC236}">
                      <a16:creationId xmlns:a16="http://schemas.microsoft.com/office/drawing/2014/main" id="{02FD637B-D263-4634-BD95-F500545EEA31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9" name="íşḷïḋê">
                <a:extLst>
                  <a:ext uri="{FF2B5EF4-FFF2-40B4-BE49-F238E27FC236}">
                    <a16:creationId xmlns:a16="http://schemas.microsoft.com/office/drawing/2014/main" id="{7232247D-2037-433B-8A15-4313E0FBA748}"/>
                  </a:ext>
                </a:extLst>
              </p:cNvPr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80" name="ísḷïďé">
                  <a:extLst>
                    <a:ext uri="{FF2B5EF4-FFF2-40B4-BE49-F238E27FC236}">
                      <a16:creationId xmlns:a16="http://schemas.microsoft.com/office/drawing/2014/main" id="{EDF96341-3A01-463E-8591-C93D9D0BCD37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ïṩḻïḑe">
                  <a:extLst>
                    <a:ext uri="{FF2B5EF4-FFF2-40B4-BE49-F238E27FC236}">
                      <a16:creationId xmlns:a16="http://schemas.microsoft.com/office/drawing/2014/main" id="{B97675DF-B6C2-4A24-A2BA-2ECA83F497BC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6" name="işľidé">
              <a:extLst>
                <a:ext uri="{FF2B5EF4-FFF2-40B4-BE49-F238E27FC236}">
                  <a16:creationId xmlns:a16="http://schemas.microsoft.com/office/drawing/2014/main" id="{A2FB22B2-6653-4C0E-BCDF-6FC1BD863624}"/>
                </a:ext>
              </a:extLst>
            </p:cNvPr>
            <p:cNvGrpSpPr/>
            <p:nvPr/>
          </p:nvGrpSpPr>
          <p:grpSpPr>
            <a:xfrm>
              <a:off x="4003277" y="1374767"/>
              <a:ext cx="4185447" cy="4108467"/>
              <a:chOff x="3990983" y="1563392"/>
              <a:chExt cx="4185447" cy="4108467"/>
            </a:xfrm>
          </p:grpSpPr>
          <p:grpSp>
            <p:nvGrpSpPr>
              <p:cNvPr id="37" name="iśḻîḋê">
                <a:extLst>
                  <a:ext uri="{FF2B5EF4-FFF2-40B4-BE49-F238E27FC236}">
                    <a16:creationId xmlns:a16="http://schemas.microsoft.com/office/drawing/2014/main" id="{5BB2A7EC-4378-4FA1-A894-7012AC37B310}"/>
                  </a:ext>
                </a:extLst>
              </p:cNvPr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75" name="ïṣľiḓê">
                  <a:extLst>
                    <a:ext uri="{FF2B5EF4-FFF2-40B4-BE49-F238E27FC236}">
                      <a16:creationId xmlns:a16="http://schemas.microsoft.com/office/drawing/2014/main" id="{BD20164B-8C29-4EDA-BA33-96FA98CBEB5A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íš1iḍè">
                  <a:extLst>
                    <a:ext uri="{FF2B5EF4-FFF2-40B4-BE49-F238E27FC236}">
                      <a16:creationId xmlns:a16="http://schemas.microsoft.com/office/drawing/2014/main" id="{94395E01-0126-4326-8C42-6C19D25778DE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i$ḻîḓè">
                <a:extLst>
                  <a:ext uri="{FF2B5EF4-FFF2-40B4-BE49-F238E27FC236}">
                    <a16:creationId xmlns:a16="http://schemas.microsoft.com/office/drawing/2014/main" id="{ACF533F4-7A1E-452C-82FF-E630CE526FE9}"/>
                  </a:ext>
                </a:extLst>
              </p:cNvPr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73" name="îSľíḓè">
                  <a:extLst>
                    <a:ext uri="{FF2B5EF4-FFF2-40B4-BE49-F238E27FC236}">
                      <a16:creationId xmlns:a16="http://schemas.microsoft.com/office/drawing/2014/main" id="{F1C648D1-7B8D-4792-AEED-33E888BB70C5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îṣľide">
                  <a:extLst>
                    <a:ext uri="{FF2B5EF4-FFF2-40B4-BE49-F238E27FC236}">
                      <a16:creationId xmlns:a16="http://schemas.microsoft.com/office/drawing/2014/main" id="{4AB54A06-8AE9-48B8-BF9C-D74C2E4D02BB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9" name="ïṣḻidê">
                <a:extLst>
                  <a:ext uri="{FF2B5EF4-FFF2-40B4-BE49-F238E27FC236}">
                    <a16:creationId xmlns:a16="http://schemas.microsoft.com/office/drawing/2014/main" id="{7A76E35B-B2FD-4FC3-AA20-20DDAF64C246}"/>
                  </a:ext>
                </a:extLst>
              </p:cNvPr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71" name="ïṡľïďê">
                  <a:extLst>
                    <a:ext uri="{FF2B5EF4-FFF2-40B4-BE49-F238E27FC236}">
                      <a16:creationId xmlns:a16="http://schemas.microsoft.com/office/drawing/2014/main" id="{91ECEF74-6C32-4FEB-8A98-9FFBDF000E21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îṥḻïḋe">
                  <a:extLst>
                    <a:ext uri="{FF2B5EF4-FFF2-40B4-BE49-F238E27FC236}">
                      <a16:creationId xmlns:a16="http://schemas.microsoft.com/office/drawing/2014/main" id="{80A5BD7B-27AE-490E-94EC-EBEF45262B79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0" name="ísľiḓe">
                <a:extLst>
                  <a:ext uri="{FF2B5EF4-FFF2-40B4-BE49-F238E27FC236}">
                    <a16:creationId xmlns:a16="http://schemas.microsoft.com/office/drawing/2014/main" id="{2580B90B-DB7B-4D41-A93E-9DB7D6A38750}"/>
                  </a:ext>
                </a:extLst>
              </p:cNvPr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69" name="ïşľiďê">
                  <a:extLst>
                    <a:ext uri="{FF2B5EF4-FFF2-40B4-BE49-F238E27FC236}">
                      <a16:creationId xmlns:a16="http://schemas.microsoft.com/office/drawing/2014/main" id="{2F03F7CA-3442-41A5-A162-3938C725EC25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îṡļíḋê">
                  <a:extLst>
                    <a:ext uri="{FF2B5EF4-FFF2-40B4-BE49-F238E27FC236}">
                      <a16:creationId xmlns:a16="http://schemas.microsoft.com/office/drawing/2014/main" id="{204FCA37-1574-4586-AE61-4D8A0D431B1C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1" name="íṡļîdê">
                <a:extLst>
                  <a:ext uri="{FF2B5EF4-FFF2-40B4-BE49-F238E27FC236}">
                    <a16:creationId xmlns:a16="http://schemas.microsoft.com/office/drawing/2014/main" id="{64DCBB27-2E1D-4F57-AA05-57FDC34A5CEA}"/>
                  </a:ext>
                </a:extLst>
              </p:cNvPr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2" name="íşlïḋê">
                <a:extLst>
                  <a:ext uri="{FF2B5EF4-FFF2-40B4-BE49-F238E27FC236}">
                    <a16:creationId xmlns:a16="http://schemas.microsoft.com/office/drawing/2014/main" id="{8ABAFA35-9BF4-4EFD-8756-D1CF4206FA15}"/>
                  </a:ext>
                </a:extLst>
              </p:cNvPr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67" name="îšľíḋè">
                  <a:extLst>
                    <a:ext uri="{FF2B5EF4-FFF2-40B4-BE49-F238E27FC236}">
                      <a16:creationId xmlns:a16="http://schemas.microsoft.com/office/drawing/2014/main" id="{BB1A1E6A-5021-4A1B-AC6D-885A6FDBBF57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îṣḻiḍê">
                  <a:extLst>
                    <a:ext uri="{FF2B5EF4-FFF2-40B4-BE49-F238E27FC236}">
                      <a16:creationId xmlns:a16="http://schemas.microsoft.com/office/drawing/2014/main" id="{0F957FBE-F37C-42BD-829B-EBF05064387A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3" name="îšḷíḓè">
                <a:extLst>
                  <a:ext uri="{FF2B5EF4-FFF2-40B4-BE49-F238E27FC236}">
                    <a16:creationId xmlns:a16="http://schemas.microsoft.com/office/drawing/2014/main" id="{13F84CF2-6B8C-4702-A4B8-ACE9AF8201D4}"/>
                  </a:ext>
                </a:extLst>
              </p:cNvPr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65" name="íṣḷiḑê">
                  <a:extLst>
                    <a:ext uri="{FF2B5EF4-FFF2-40B4-BE49-F238E27FC236}">
                      <a16:creationId xmlns:a16="http://schemas.microsoft.com/office/drawing/2014/main" id="{B4F92D96-86BF-4A0E-BB35-A81666427D2A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ïṥļîḑê">
                  <a:extLst>
                    <a:ext uri="{FF2B5EF4-FFF2-40B4-BE49-F238E27FC236}">
                      <a16:creationId xmlns:a16="http://schemas.microsoft.com/office/drawing/2014/main" id="{797EBD56-E463-4169-A564-677FA817625E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4" name="iṡḷïḍê">
                <a:extLst>
                  <a:ext uri="{FF2B5EF4-FFF2-40B4-BE49-F238E27FC236}">
                    <a16:creationId xmlns:a16="http://schemas.microsoft.com/office/drawing/2014/main" id="{C0E96165-F91C-4FFE-A920-1DFCAD660CF0}"/>
                  </a:ext>
                </a:extLst>
              </p:cNvPr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63" name="îṣ1îḍé">
                  <a:extLst>
                    <a:ext uri="{FF2B5EF4-FFF2-40B4-BE49-F238E27FC236}">
                      <a16:creationId xmlns:a16="http://schemas.microsoft.com/office/drawing/2014/main" id="{69E58DD3-7CFE-4636-A716-00DD185C9CC6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í$ľidè">
                  <a:extLst>
                    <a:ext uri="{FF2B5EF4-FFF2-40B4-BE49-F238E27FC236}">
                      <a16:creationId xmlns:a16="http://schemas.microsoft.com/office/drawing/2014/main" id="{902918FC-7999-475B-ACD6-9A13A9E6C370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5" name="ïŝlídé">
                <a:extLst>
                  <a:ext uri="{FF2B5EF4-FFF2-40B4-BE49-F238E27FC236}">
                    <a16:creationId xmlns:a16="http://schemas.microsoft.com/office/drawing/2014/main" id="{C38DB241-C6EF-4871-8B92-7E95CB15D320}"/>
                  </a:ext>
                </a:extLst>
              </p:cNvPr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61" name="ïṣļiḍè">
                  <a:extLst>
                    <a:ext uri="{FF2B5EF4-FFF2-40B4-BE49-F238E27FC236}">
                      <a16:creationId xmlns:a16="http://schemas.microsoft.com/office/drawing/2014/main" id="{15C8998B-97A9-454D-A656-7BE738546DA8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ïṩḻîďé">
                  <a:extLst>
                    <a:ext uri="{FF2B5EF4-FFF2-40B4-BE49-F238E27FC236}">
                      <a16:creationId xmlns:a16="http://schemas.microsoft.com/office/drawing/2014/main" id="{8E008724-FDEC-4F15-AAD1-A2B648984371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6" name="işḻîḑê">
                <a:extLst>
                  <a:ext uri="{FF2B5EF4-FFF2-40B4-BE49-F238E27FC236}">
                    <a16:creationId xmlns:a16="http://schemas.microsoft.com/office/drawing/2014/main" id="{FCB1741A-5864-4D6E-A6BE-CE951C92F252}"/>
                  </a:ext>
                </a:extLst>
              </p:cNvPr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59" name="ïsḷïḑé">
                  <a:extLst>
                    <a:ext uri="{FF2B5EF4-FFF2-40B4-BE49-F238E27FC236}">
                      <a16:creationId xmlns:a16="http://schemas.microsoft.com/office/drawing/2014/main" id="{1DF01014-0774-43D1-843F-FBEC71CC5E03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í$ľîḓé">
                  <a:extLst>
                    <a:ext uri="{FF2B5EF4-FFF2-40B4-BE49-F238E27FC236}">
                      <a16:creationId xmlns:a16="http://schemas.microsoft.com/office/drawing/2014/main" id="{0CFB647A-990B-4428-9A23-AADC986D641B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7" name="išļïḋe">
                <a:extLst>
                  <a:ext uri="{FF2B5EF4-FFF2-40B4-BE49-F238E27FC236}">
                    <a16:creationId xmlns:a16="http://schemas.microsoft.com/office/drawing/2014/main" id="{19069078-157D-4C20-AA98-C8AC91160A00}"/>
                  </a:ext>
                </a:extLst>
              </p:cNvPr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57" name="ís1íďe">
                  <a:extLst>
                    <a:ext uri="{FF2B5EF4-FFF2-40B4-BE49-F238E27FC236}">
                      <a16:creationId xmlns:a16="http://schemas.microsoft.com/office/drawing/2014/main" id="{402A2256-4837-49B9-9402-9441AFFF1355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îṡļîḍê">
                  <a:extLst>
                    <a:ext uri="{FF2B5EF4-FFF2-40B4-BE49-F238E27FC236}">
                      <a16:creationId xmlns:a16="http://schemas.microsoft.com/office/drawing/2014/main" id="{9ECECFFF-11E4-421A-A9DF-3FF6981F45A2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8" name="ísḻiďê">
                <a:extLst>
                  <a:ext uri="{FF2B5EF4-FFF2-40B4-BE49-F238E27FC236}">
                    <a16:creationId xmlns:a16="http://schemas.microsoft.com/office/drawing/2014/main" id="{E8BAE786-7D64-4F2B-97E7-339F203A5774}"/>
                  </a:ext>
                </a:extLst>
              </p:cNvPr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55" name="iṧ1íḑe">
                  <a:extLst>
                    <a:ext uri="{FF2B5EF4-FFF2-40B4-BE49-F238E27FC236}">
                      <a16:creationId xmlns:a16="http://schemas.microsoft.com/office/drawing/2014/main" id="{F27B0B5C-CE05-4211-A322-96DF99F679F4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ïšļíḑè">
                  <a:extLst>
                    <a:ext uri="{FF2B5EF4-FFF2-40B4-BE49-F238E27FC236}">
                      <a16:creationId xmlns:a16="http://schemas.microsoft.com/office/drawing/2014/main" id="{4DA0ABB4-FCDA-459D-BED0-B3E75612897C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9" name="îśḻídé">
                <a:extLst>
                  <a:ext uri="{FF2B5EF4-FFF2-40B4-BE49-F238E27FC236}">
                    <a16:creationId xmlns:a16="http://schemas.microsoft.com/office/drawing/2014/main" id="{75F6DA9C-D5BE-487D-962A-299DC45855D8}"/>
                  </a:ext>
                </a:extLst>
              </p:cNvPr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53" name="îṥļîḓê">
                  <a:extLst>
                    <a:ext uri="{FF2B5EF4-FFF2-40B4-BE49-F238E27FC236}">
                      <a16:creationId xmlns:a16="http://schemas.microsoft.com/office/drawing/2014/main" id="{E6E282B4-41F0-49AC-8BFC-9EDD44213FC2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Sḻïḓè">
                  <a:extLst>
                    <a:ext uri="{FF2B5EF4-FFF2-40B4-BE49-F238E27FC236}">
                      <a16:creationId xmlns:a16="http://schemas.microsoft.com/office/drawing/2014/main" id="{30DD4CF5-5639-42AD-844A-47DF938295D5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0" name="iŝļîḋe">
                <a:extLst>
                  <a:ext uri="{FF2B5EF4-FFF2-40B4-BE49-F238E27FC236}">
                    <a16:creationId xmlns:a16="http://schemas.microsoft.com/office/drawing/2014/main" id="{33B4B5EC-DC1D-47E0-B3C9-9B0A62BD99BF}"/>
                  </a:ext>
                </a:extLst>
              </p:cNvPr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51" name="íṣļïdé">
                  <a:extLst>
                    <a:ext uri="{FF2B5EF4-FFF2-40B4-BE49-F238E27FC236}">
                      <a16:creationId xmlns:a16="http://schemas.microsoft.com/office/drawing/2014/main" id="{03A0F2E9-AC01-4B34-B9F1-CA3594D5C81C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iṩḷïḑê">
                  <a:extLst>
                    <a:ext uri="{FF2B5EF4-FFF2-40B4-BE49-F238E27FC236}">
                      <a16:creationId xmlns:a16="http://schemas.microsoft.com/office/drawing/2014/main" id="{F654509D-176B-4C6A-B21F-2CA20911FCFB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grpSp>
        <p:nvGrpSpPr>
          <p:cNvPr id="123" name="6eeadca2-d3bc-43bc-9fa2-52366789f1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2CA8015-5CC8-4385-94DA-AA394F7E9CF1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468107" y="2322488"/>
            <a:ext cx="4527678" cy="4511450"/>
            <a:chOff x="3832161" y="1436809"/>
            <a:chExt cx="4527678" cy="4511450"/>
          </a:xfrm>
        </p:grpSpPr>
        <p:sp>
          <p:nvSpPr>
            <p:cNvPr id="124" name="ïşḷîďè">
              <a:extLst>
                <a:ext uri="{FF2B5EF4-FFF2-40B4-BE49-F238E27FC236}">
                  <a16:creationId xmlns:a16="http://schemas.microsoft.com/office/drawing/2014/main" id="{7669ED26-59B9-414C-A99C-420BCFF6455C}"/>
                </a:ext>
              </a:extLst>
            </p:cNvPr>
            <p:cNvSpPr/>
            <p:nvPr/>
          </p:nvSpPr>
          <p:spPr bwMode="auto">
            <a:xfrm>
              <a:off x="6599075" y="1996685"/>
              <a:ext cx="1371287" cy="973693"/>
            </a:xfrm>
            <a:custGeom>
              <a:avLst/>
              <a:gdLst>
                <a:gd name="T0" fmla="*/ 9 w 169"/>
                <a:gd name="T1" fmla="*/ 120 h 120"/>
                <a:gd name="T2" fmla="*/ 0 w 169"/>
                <a:gd name="T3" fmla="*/ 110 h 120"/>
                <a:gd name="T4" fmla="*/ 163 w 169"/>
                <a:gd name="T5" fmla="*/ 0 h 120"/>
                <a:gd name="T6" fmla="*/ 169 w 169"/>
                <a:gd name="T7" fmla="*/ 12 h 120"/>
                <a:gd name="T8" fmla="*/ 9 w 169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20">
                  <a:moveTo>
                    <a:pt x="9" y="120"/>
                  </a:moveTo>
                  <a:lnTo>
                    <a:pt x="0" y="110"/>
                  </a:lnTo>
                  <a:lnTo>
                    <a:pt x="163" y="0"/>
                  </a:lnTo>
                  <a:lnTo>
                    <a:pt x="169" y="12"/>
                  </a:lnTo>
                  <a:lnTo>
                    <a:pt x="9" y="120"/>
                  </a:lnTo>
                  <a:close/>
                </a:path>
              </a:pathLst>
            </a:cu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îḍê">
              <a:extLst>
                <a:ext uri="{FF2B5EF4-FFF2-40B4-BE49-F238E27FC236}">
                  <a16:creationId xmlns:a16="http://schemas.microsoft.com/office/drawing/2014/main" id="{B21435DA-04A3-4D50-A052-3EC6D3ECBFB0}"/>
                </a:ext>
              </a:extLst>
            </p:cNvPr>
            <p:cNvSpPr/>
            <p:nvPr/>
          </p:nvSpPr>
          <p:spPr bwMode="auto">
            <a:xfrm>
              <a:off x="6599075" y="1996685"/>
              <a:ext cx="1371287" cy="973693"/>
            </a:xfrm>
            <a:custGeom>
              <a:avLst/>
              <a:gdLst>
                <a:gd name="T0" fmla="*/ 9 w 169"/>
                <a:gd name="T1" fmla="*/ 120 h 120"/>
                <a:gd name="T2" fmla="*/ 0 w 169"/>
                <a:gd name="T3" fmla="*/ 110 h 120"/>
                <a:gd name="T4" fmla="*/ 163 w 169"/>
                <a:gd name="T5" fmla="*/ 0 h 120"/>
                <a:gd name="T6" fmla="*/ 169 w 169"/>
                <a:gd name="T7" fmla="*/ 12 h 120"/>
                <a:gd name="T8" fmla="*/ 9 w 169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20">
                  <a:moveTo>
                    <a:pt x="9" y="120"/>
                  </a:moveTo>
                  <a:lnTo>
                    <a:pt x="0" y="110"/>
                  </a:lnTo>
                  <a:lnTo>
                    <a:pt x="163" y="0"/>
                  </a:lnTo>
                  <a:lnTo>
                    <a:pt x="169" y="12"/>
                  </a:lnTo>
                  <a:lnTo>
                    <a:pt x="9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ś1îḋè">
              <a:extLst>
                <a:ext uri="{FF2B5EF4-FFF2-40B4-BE49-F238E27FC236}">
                  <a16:creationId xmlns:a16="http://schemas.microsoft.com/office/drawing/2014/main" id="{68FD22CB-61F6-4A2C-BCB3-5DFB9C6EB58E}"/>
                </a:ext>
              </a:extLst>
            </p:cNvPr>
            <p:cNvSpPr/>
            <p:nvPr/>
          </p:nvSpPr>
          <p:spPr bwMode="auto">
            <a:xfrm>
              <a:off x="6639643" y="3376084"/>
              <a:ext cx="1330714" cy="973693"/>
            </a:xfrm>
            <a:custGeom>
              <a:avLst/>
              <a:gdLst>
                <a:gd name="T0" fmla="*/ 158 w 164"/>
                <a:gd name="T1" fmla="*/ 120 h 120"/>
                <a:gd name="T2" fmla="*/ 0 w 164"/>
                <a:gd name="T3" fmla="*/ 10 h 120"/>
                <a:gd name="T4" fmla="*/ 6 w 164"/>
                <a:gd name="T5" fmla="*/ 0 h 120"/>
                <a:gd name="T6" fmla="*/ 164 w 164"/>
                <a:gd name="T7" fmla="*/ 110 h 120"/>
                <a:gd name="T8" fmla="*/ 158 w 16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20">
                  <a:moveTo>
                    <a:pt x="158" y="12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164" y="110"/>
                  </a:lnTo>
                  <a:lnTo>
                    <a:pt x="158" y="120"/>
                  </a:lnTo>
                  <a:close/>
                </a:path>
              </a:pathLst>
            </a:cu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šḷiḓê">
              <a:extLst>
                <a:ext uri="{FF2B5EF4-FFF2-40B4-BE49-F238E27FC236}">
                  <a16:creationId xmlns:a16="http://schemas.microsoft.com/office/drawing/2014/main" id="{40A314A8-419B-413E-81E1-5F9FE38A715A}"/>
                </a:ext>
              </a:extLst>
            </p:cNvPr>
            <p:cNvSpPr/>
            <p:nvPr/>
          </p:nvSpPr>
          <p:spPr bwMode="auto">
            <a:xfrm>
              <a:off x="6639643" y="3376084"/>
              <a:ext cx="1330714" cy="973693"/>
            </a:xfrm>
            <a:custGeom>
              <a:avLst/>
              <a:gdLst>
                <a:gd name="T0" fmla="*/ 158 w 164"/>
                <a:gd name="T1" fmla="*/ 120 h 120"/>
                <a:gd name="T2" fmla="*/ 0 w 164"/>
                <a:gd name="T3" fmla="*/ 10 h 120"/>
                <a:gd name="T4" fmla="*/ 6 w 164"/>
                <a:gd name="T5" fmla="*/ 0 h 120"/>
                <a:gd name="T6" fmla="*/ 164 w 164"/>
                <a:gd name="T7" fmla="*/ 110 h 120"/>
                <a:gd name="T8" fmla="*/ 158 w 16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20">
                  <a:moveTo>
                    <a:pt x="158" y="12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164" y="110"/>
                  </a:lnTo>
                  <a:lnTo>
                    <a:pt x="158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ŝḷíḑê">
              <a:extLst>
                <a:ext uri="{FF2B5EF4-FFF2-40B4-BE49-F238E27FC236}">
                  <a16:creationId xmlns:a16="http://schemas.microsoft.com/office/drawing/2014/main" id="{FC9C2E4B-2035-4BF2-80ED-F2BF154BE0A4}"/>
                </a:ext>
              </a:extLst>
            </p:cNvPr>
            <p:cNvSpPr/>
            <p:nvPr/>
          </p:nvSpPr>
          <p:spPr bwMode="auto">
            <a:xfrm>
              <a:off x="5438755" y="1810058"/>
              <a:ext cx="778954" cy="1241461"/>
            </a:xfrm>
            <a:custGeom>
              <a:avLst/>
              <a:gdLst>
                <a:gd name="T0" fmla="*/ 83 w 96"/>
                <a:gd name="T1" fmla="*/ 153 h 153"/>
                <a:gd name="T2" fmla="*/ 0 w 96"/>
                <a:gd name="T3" fmla="*/ 6 h 153"/>
                <a:gd name="T4" fmla="*/ 12 w 96"/>
                <a:gd name="T5" fmla="*/ 0 h 153"/>
                <a:gd name="T6" fmla="*/ 96 w 96"/>
                <a:gd name="T7" fmla="*/ 147 h 153"/>
                <a:gd name="T8" fmla="*/ 83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83" y="153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96" y="147"/>
                  </a:lnTo>
                  <a:lnTo>
                    <a:pt x="83" y="153"/>
                  </a:lnTo>
                  <a:close/>
                </a:path>
              </a:pathLst>
            </a:cu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ṥḷíḓè">
              <a:extLst>
                <a:ext uri="{FF2B5EF4-FFF2-40B4-BE49-F238E27FC236}">
                  <a16:creationId xmlns:a16="http://schemas.microsoft.com/office/drawing/2014/main" id="{09E9B9DC-76CF-4B85-A988-B9F6B19E280C}"/>
                </a:ext>
              </a:extLst>
            </p:cNvPr>
            <p:cNvSpPr/>
            <p:nvPr/>
          </p:nvSpPr>
          <p:spPr bwMode="auto">
            <a:xfrm>
              <a:off x="6282622" y="3538366"/>
              <a:ext cx="421934" cy="1030494"/>
            </a:xfrm>
            <a:custGeom>
              <a:avLst/>
              <a:gdLst>
                <a:gd name="T0" fmla="*/ 39 w 52"/>
                <a:gd name="T1" fmla="*/ 127 h 127"/>
                <a:gd name="T2" fmla="*/ 0 w 52"/>
                <a:gd name="T3" fmla="*/ 5 h 127"/>
                <a:gd name="T4" fmla="*/ 12 w 52"/>
                <a:gd name="T5" fmla="*/ 0 h 127"/>
                <a:gd name="T6" fmla="*/ 52 w 52"/>
                <a:gd name="T7" fmla="*/ 123 h 127"/>
                <a:gd name="T8" fmla="*/ 39 w 52"/>
                <a:gd name="T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27">
                  <a:moveTo>
                    <a:pt x="39" y="127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52" y="123"/>
                  </a:lnTo>
                  <a:lnTo>
                    <a:pt x="39" y="127"/>
                  </a:lnTo>
                  <a:close/>
                </a:path>
              </a:pathLst>
            </a:cu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lîdê">
              <a:extLst>
                <a:ext uri="{FF2B5EF4-FFF2-40B4-BE49-F238E27FC236}">
                  <a16:creationId xmlns:a16="http://schemas.microsoft.com/office/drawing/2014/main" id="{895492D4-2AC3-4D23-A62D-C85B2FDFFCDF}"/>
                </a:ext>
              </a:extLst>
            </p:cNvPr>
            <p:cNvSpPr/>
            <p:nvPr/>
          </p:nvSpPr>
          <p:spPr bwMode="auto">
            <a:xfrm>
              <a:off x="6282622" y="3538366"/>
              <a:ext cx="421934" cy="1030494"/>
            </a:xfrm>
            <a:custGeom>
              <a:avLst/>
              <a:gdLst>
                <a:gd name="T0" fmla="*/ 39 w 52"/>
                <a:gd name="T1" fmla="*/ 127 h 127"/>
                <a:gd name="T2" fmla="*/ 0 w 52"/>
                <a:gd name="T3" fmla="*/ 5 h 127"/>
                <a:gd name="T4" fmla="*/ 12 w 52"/>
                <a:gd name="T5" fmla="*/ 0 h 127"/>
                <a:gd name="T6" fmla="*/ 52 w 52"/>
                <a:gd name="T7" fmla="*/ 123 h 127"/>
                <a:gd name="T8" fmla="*/ 39 w 52"/>
                <a:gd name="T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27">
                  <a:moveTo>
                    <a:pt x="39" y="127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52" y="123"/>
                  </a:lnTo>
                  <a:lnTo>
                    <a:pt x="39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şḻiḍê">
              <a:extLst>
                <a:ext uri="{FF2B5EF4-FFF2-40B4-BE49-F238E27FC236}">
                  <a16:creationId xmlns:a16="http://schemas.microsoft.com/office/drawing/2014/main" id="{F313F9ED-BD0F-44F0-BBC1-402D59B3314B}"/>
                </a:ext>
              </a:extLst>
            </p:cNvPr>
            <p:cNvSpPr/>
            <p:nvPr/>
          </p:nvSpPr>
          <p:spPr bwMode="auto">
            <a:xfrm>
              <a:off x="4294668" y="3303054"/>
              <a:ext cx="1647167" cy="105486"/>
            </a:xfrm>
            <a:prstGeom prst="rect">
              <a:avLst/>
            </a:pr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ṣľíḑè">
              <a:extLst>
                <a:ext uri="{FF2B5EF4-FFF2-40B4-BE49-F238E27FC236}">
                  <a16:creationId xmlns:a16="http://schemas.microsoft.com/office/drawing/2014/main" id="{F9EF80FF-C401-496E-9A5A-E9511B1AB015}"/>
                </a:ext>
              </a:extLst>
            </p:cNvPr>
            <p:cNvSpPr/>
            <p:nvPr/>
          </p:nvSpPr>
          <p:spPr bwMode="auto">
            <a:xfrm>
              <a:off x="5438755" y="3627619"/>
              <a:ext cx="778954" cy="1971731"/>
            </a:xfrm>
            <a:custGeom>
              <a:avLst/>
              <a:gdLst>
                <a:gd name="T0" fmla="*/ 12 w 96"/>
                <a:gd name="T1" fmla="*/ 243 h 243"/>
                <a:gd name="T2" fmla="*/ 0 w 96"/>
                <a:gd name="T3" fmla="*/ 239 h 243"/>
                <a:gd name="T4" fmla="*/ 83 w 96"/>
                <a:gd name="T5" fmla="*/ 0 h 243"/>
                <a:gd name="T6" fmla="*/ 96 w 96"/>
                <a:gd name="T7" fmla="*/ 4 h 243"/>
                <a:gd name="T8" fmla="*/ 12 w 96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43">
                  <a:moveTo>
                    <a:pt x="12" y="243"/>
                  </a:moveTo>
                  <a:lnTo>
                    <a:pt x="0" y="239"/>
                  </a:lnTo>
                  <a:lnTo>
                    <a:pt x="83" y="0"/>
                  </a:lnTo>
                  <a:lnTo>
                    <a:pt x="96" y="4"/>
                  </a:lnTo>
                  <a:lnTo>
                    <a:pt x="12" y="243"/>
                  </a:lnTo>
                  <a:close/>
                </a:path>
              </a:pathLst>
            </a:custGeom>
            <a:solidFill>
              <a:srgbClr val="FF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ŝlide">
              <a:extLst>
                <a:ext uri="{FF2B5EF4-FFF2-40B4-BE49-F238E27FC236}">
                  <a16:creationId xmlns:a16="http://schemas.microsoft.com/office/drawing/2014/main" id="{88A680D2-77EC-4BC9-BFD9-4E188AF0B666}"/>
                </a:ext>
              </a:extLst>
            </p:cNvPr>
            <p:cNvSpPr/>
            <p:nvPr/>
          </p:nvSpPr>
          <p:spPr bwMode="auto">
            <a:xfrm>
              <a:off x="7662021" y="1720805"/>
              <a:ext cx="559876" cy="559876"/>
            </a:xfrm>
            <a:prstGeom prst="ellipse">
              <a:avLst/>
            </a:prstGeom>
            <a:solidFill>
              <a:srgbClr val="2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ṣļíḍê">
              <a:extLst>
                <a:ext uri="{FF2B5EF4-FFF2-40B4-BE49-F238E27FC236}">
                  <a16:creationId xmlns:a16="http://schemas.microsoft.com/office/drawing/2014/main" id="{CEFD4986-2D8D-4226-9C62-4A80DD0011B4}"/>
                </a:ext>
              </a:extLst>
            </p:cNvPr>
            <p:cNvSpPr/>
            <p:nvPr/>
          </p:nvSpPr>
          <p:spPr bwMode="auto">
            <a:xfrm>
              <a:off x="7767506" y="4114465"/>
              <a:ext cx="592333" cy="592333"/>
            </a:xfrm>
            <a:prstGeom prst="ellipse">
              <a:avLst/>
            </a:prstGeom>
            <a:solidFill>
              <a:srgbClr val="F7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ṩļîdé">
              <a:extLst>
                <a:ext uri="{FF2B5EF4-FFF2-40B4-BE49-F238E27FC236}">
                  <a16:creationId xmlns:a16="http://schemas.microsoft.com/office/drawing/2014/main" id="{E9618026-755B-49E9-BC79-A249C2E1B19B}"/>
                </a:ext>
              </a:extLst>
            </p:cNvPr>
            <p:cNvSpPr/>
            <p:nvPr/>
          </p:nvSpPr>
          <p:spPr bwMode="auto">
            <a:xfrm>
              <a:off x="6453021" y="4349777"/>
              <a:ext cx="405705" cy="405705"/>
            </a:xfrm>
            <a:prstGeom prst="ellipse">
              <a:avLst/>
            </a:prstGeom>
            <a:solidFill>
              <a:srgbClr val="2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śḷïḍê">
              <a:extLst>
                <a:ext uri="{FF2B5EF4-FFF2-40B4-BE49-F238E27FC236}">
                  <a16:creationId xmlns:a16="http://schemas.microsoft.com/office/drawing/2014/main" id="{D8279C16-A7E2-4672-B665-12BF67CEC849}"/>
                </a:ext>
              </a:extLst>
            </p:cNvPr>
            <p:cNvSpPr/>
            <p:nvPr/>
          </p:nvSpPr>
          <p:spPr bwMode="auto">
            <a:xfrm>
              <a:off x="5235904" y="1436809"/>
              <a:ext cx="503075" cy="503075"/>
            </a:xfrm>
            <a:prstGeom prst="ellipse">
              <a:avLst/>
            </a:prstGeom>
            <a:solidFill>
              <a:srgbClr val="F7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ṡlïḓê">
              <a:extLst>
                <a:ext uri="{FF2B5EF4-FFF2-40B4-BE49-F238E27FC236}">
                  <a16:creationId xmlns:a16="http://schemas.microsoft.com/office/drawing/2014/main" id="{8EC640AF-F6DF-4737-8ADE-A92A36FC8695}"/>
                </a:ext>
              </a:extLst>
            </p:cNvPr>
            <p:cNvSpPr/>
            <p:nvPr/>
          </p:nvSpPr>
          <p:spPr bwMode="auto">
            <a:xfrm>
              <a:off x="3832161" y="3124544"/>
              <a:ext cx="592333" cy="600444"/>
            </a:xfrm>
            <a:prstGeom prst="ellipse">
              <a:avLst/>
            </a:prstGeom>
            <a:solidFill>
              <a:srgbClr val="2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şḻíde">
              <a:extLst>
                <a:ext uri="{FF2B5EF4-FFF2-40B4-BE49-F238E27FC236}">
                  <a16:creationId xmlns:a16="http://schemas.microsoft.com/office/drawing/2014/main" id="{AE579E66-B92C-405F-9988-FDAD2590CDF4}"/>
                </a:ext>
              </a:extLst>
            </p:cNvPr>
            <p:cNvSpPr/>
            <p:nvPr/>
          </p:nvSpPr>
          <p:spPr bwMode="auto">
            <a:xfrm>
              <a:off x="5097962" y="5307242"/>
              <a:ext cx="641017" cy="641017"/>
            </a:xfrm>
            <a:prstGeom prst="ellipse">
              <a:avLst/>
            </a:prstGeom>
            <a:solidFill>
              <a:srgbClr val="F7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ṩļidé">
              <a:extLst>
                <a:ext uri="{FF2B5EF4-FFF2-40B4-BE49-F238E27FC236}">
                  <a16:creationId xmlns:a16="http://schemas.microsoft.com/office/drawing/2014/main" id="{9CD3EF7F-E8C2-4221-8D93-8A94F432C69D}"/>
                </a:ext>
              </a:extLst>
            </p:cNvPr>
            <p:cNvSpPr/>
            <p:nvPr/>
          </p:nvSpPr>
          <p:spPr bwMode="auto">
            <a:xfrm>
              <a:off x="3905191" y="3189457"/>
              <a:ext cx="186627" cy="1703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ṡļide">
              <a:extLst>
                <a:ext uri="{FF2B5EF4-FFF2-40B4-BE49-F238E27FC236}">
                  <a16:creationId xmlns:a16="http://schemas.microsoft.com/office/drawing/2014/main" id="{AF8F2A4D-65A7-4CE8-BF98-C99B42319AA9}"/>
                </a:ext>
              </a:extLst>
            </p:cNvPr>
            <p:cNvSpPr/>
            <p:nvPr/>
          </p:nvSpPr>
          <p:spPr bwMode="auto">
            <a:xfrm>
              <a:off x="5284589" y="1501722"/>
              <a:ext cx="186627" cy="1703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şļîḋè">
              <a:extLst>
                <a:ext uri="{FF2B5EF4-FFF2-40B4-BE49-F238E27FC236}">
                  <a16:creationId xmlns:a16="http://schemas.microsoft.com/office/drawing/2014/main" id="{887E83C7-F4E1-4D47-A38D-093ADBA48C09}"/>
                </a:ext>
              </a:extLst>
            </p:cNvPr>
            <p:cNvSpPr/>
            <p:nvPr/>
          </p:nvSpPr>
          <p:spPr bwMode="auto">
            <a:xfrm>
              <a:off x="7735050" y="1777602"/>
              <a:ext cx="219084" cy="2190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ṡlîdê">
              <a:extLst>
                <a:ext uri="{FF2B5EF4-FFF2-40B4-BE49-F238E27FC236}">
                  <a16:creationId xmlns:a16="http://schemas.microsoft.com/office/drawing/2014/main" id="{9A73578D-438E-4003-B943-937A6D672EA6}"/>
                </a:ext>
              </a:extLst>
            </p:cNvPr>
            <p:cNvSpPr/>
            <p:nvPr/>
          </p:nvSpPr>
          <p:spPr bwMode="auto">
            <a:xfrm>
              <a:off x="7832419" y="4195606"/>
              <a:ext cx="219084" cy="2190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ṩḻîḓè">
              <a:extLst>
                <a:ext uri="{FF2B5EF4-FFF2-40B4-BE49-F238E27FC236}">
                  <a16:creationId xmlns:a16="http://schemas.microsoft.com/office/drawing/2014/main" id="{5664F7E5-99B2-4968-A0FF-EE80CB8E04C6}"/>
                </a:ext>
              </a:extLst>
            </p:cNvPr>
            <p:cNvSpPr/>
            <p:nvPr/>
          </p:nvSpPr>
          <p:spPr bwMode="auto">
            <a:xfrm>
              <a:off x="5187220" y="5396494"/>
              <a:ext cx="146054" cy="146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ṣlíḑé">
              <a:extLst>
                <a:ext uri="{FF2B5EF4-FFF2-40B4-BE49-F238E27FC236}">
                  <a16:creationId xmlns:a16="http://schemas.microsoft.com/office/drawing/2014/main" id="{B813DD30-DE30-440D-8BCD-7E2835451E71}"/>
                </a:ext>
              </a:extLst>
            </p:cNvPr>
            <p:cNvSpPr/>
            <p:nvPr/>
          </p:nvSpPr>
          <p:spPr bwMode="auto">
            <a:xfrm>
              <a:off x="6517934" y="4398462"/>
              <a:ext cx="121714" cy="1217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1íḓe">
              <a:extLst>
                <a:ext uri="{FF2B5EF4-FFF2-40B4-BE49-F238E27FC236}">
                  <a16:creationId xmlns:a16="http://schemas.microsoft.com/office/drawing/2014/main" id="{CE8341E1-D8D3-45C2-8573-67C5D67FCA71}"/>
                </a:ext>
              </a:extLst>
            </p:cNvPr>
            <p:cNvSpPr/>
            <p:nvPr/>
          </p:nvSpPr>
          <p:spPr bwMode="auto">
            <a:xfrm>
              <a:off x="5592925" y="2499760"/>
              <a:ext cx="1501113" cy="149299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ṧliḑê">
              <a:extLst>
                <a:ext uri="{FF2B5EF4-FFF2-40B4-BE49-F238E27FC236}">
                  <a16:creationId xmlns:a16="http://schemas.microsoft.com/office/drawing/2014/main" id="{1B24978A-74BD-4738-A570-6DF05B97F8F0}"/>
                </a:ext>
              </a:extLst>
            </p:cNvPr>
            <p:cNvSpPr/>
            <p:nvPr/>
          </p:nvSpPr>
          <p:spPr bwMode="auto">
            <a:xfrm>
              <a:off x="5860688" y="2799979"/>
              <a:ext cx="421934" cy="438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ṥlïďé">
              <a:extLst>
                <a:ext uri="{FF2B5EF4-FFF2-40B4-BE49-F238E27FC236}">
                  <a16:creationId xmlns:a16="http://schemas.microsoft.com/office/drawing/2014/main" id="{FB4E2CC6-A64B-4A30-8541-ACA0C5C71299}"/>
                </a:ext>
              </a:extLst>
            </p:cNvPr>
            <p:cNvSpPr/>
            <p:nvPr/>
          </p:nvSpPr>
          <p:spPr bwMode="auto">
            <a:xfrm>
              <a:off x="6858726" y="2142739"/>
              <a:ext cx="908780" cy="641017"/>
            </a:xfrm>
            <a:custGeom>
              <a:avLst/>
              <a:gdLst>
                <a:gd name="T0" fmla="*/ 50 w 54"/>
                <a:gd name="T1" fmla="*/ 0 h 38"/>
                <a:gd name="T2" fmla="*/ 0 w 54"/>
                <a:gd name="T3" fmla="*/ 34 h 38"/>
                <a:gd name="T4" fmla="*/ 4 w 54"/>
                <a:gd name="T5" fmla="*/ 38 h 38"/>
                <a:gd name="T6" fmla="*/ 54 w 54"/>
                <a:gd name="T7" fmla="*/ 5 h 38"/>
                <a:gd name="T8" fmla="*/ 50 w 5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8">
                  <a:moveTo>
                    <a:pt x="5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" y="35"/>
                    <a:pt x="3" y="37"/>
                    <a:pt x="4" y="38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3"/>
                    <a:pt x="51" y="2"/>
                    <a:pt x="50" y="0"/>
                  </a:cubicBezTo>
                </a:path>
              </a:pathLst>
            </a:custGeom>
            <a:solidFill>
              <a:srgbClr val="F3B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ṩḷidé">
              <a:extLst>
                <a:ext uri="{FF2B5EF4-FFF2-40B4-BE49-F238E27FC236}">
                  <a16:creationId xmlns:a16="http://schemas.microsoft.com/office/drawing/2014/main" id="{405BEEDD-2408-4A68-9D37-2A6DCD147154}"/>
                </a:ext>
              </a:extLst>
            </p:cNvPr>
            <p:cNvSpPr/>
            <p:nvPr/>
          </p:nvSpPr>
          <p:spPr bwMode="auto">
            <a:xfrm>
              <a:off x="7937900" y="2280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šlïḑe">
              <a:extLst>
                <a:ext uri="{FF2B5EF4-FFF2-40B4-BE49-F238E27FC236}">
                  <a16:creationId xmlns:a16="http://schemas.microsoft.com/office/drawing/2014/main" id="{97562D85-D331-4FF9-BB40-53070EE2832E}"/>
                </a:ext>
              </a:extLst>
            </p:cNvPr>
            <p:cNvSpPr/>
            <p:nvPr/>
          </p:nvSpPr>
          <p:spPr bwMode="auto">
            <a:xfrm>
              <a:off x="7662021" y="1720805"/>
              <a:ext cx="559876" cy="559876"/>
            </a:xfrm>
            <a:custGeom>
              <a:avLst/>
              <a:gdLst>
                <a:gd name="T0" fmla="*/ 11 w 33"/>
                <a:gd name="T1" fmla="*/ 16 h 33"/>
                <a:gd name="T2" fmla="*/ 4 w 33"/>
                <a:gd name="T3" fmla="*/ 10 h 33"/>
                <a:gd name="T4" fmla="*/ 11 w 33"/>
                <a:gd name="T5" fmla="*/ 3 h 33"/>
                <a:gd name="T6" fmla="*/ 17 w 33"/>
                <a:gd name="T7" fmla="*/ 10 h 33"/>
                <a:gd name="T8" fmla="*/ 11 w 33"/>
                <a:gd name="T9" fmla="*/ 16 h 33"/>
                <a:gd name="T10" fmla="*/ 16 w 33"/>
                <a:gd name="T11" fmla="*/ 0 h 33"/>
                <a:gd name="T12" fmla="*/ 0 w 33"/>
                <a:gd name="T13" fmla="*/ 16 h 33"/>
                <a:gd name="T14" fmla="*/ 0 w 33"/>
                <a:gd name="T15" fmla="*/ 16 h 33"/>
                <a:gd name="T16" fmla="*/ 0 w 33"/>
                <a:gd name="T17" fmla="*/ 16 h 33"/>
                <a:gd name="T18" fmla="*/ 2 w 33"/>
                <a:gd name="T19" fmla="*/ 25 h 33"/>
                <a:gd name="T20" fmla="*/ 2 w 33"/>
                <a:gd name="T21" fmla="*/ 25 h 33"/>
                <a:gd name="T22" fmla="*/ 2 w 33"/>
                <a:gd name="T23" fmla="*/ 25 h 33"/>
                <a:gd name="T24" fmla="*/ 6 w 33"/>
                <a:gd name="T25" fmla="*/ 30 h 33"/>
                <a:gd name="T26" fmla="*/ 7 w 33"/>
                <a:gd name="T27" fmla="*/ 29 h 33"/>
                <a:gd name="T28" fmla="*/ 16 w 33"/>
                <a:gd name="T29" fmla="*/ 33 h 33"/>
                <a:gd name="T30" fmla="*/ 16 w 33"/>
                <a:gd name="T31" fmla="*/ 33 h 33"/>
                <a:gd name="T32" fmla="*/ 16 w 33"/>
                <a:gd name="T33" fmla="*/ 33 h 33"/>
                <a:gd name="T34" fmla="*/ 16 w 33"/>
                <a:gd name="T35" fmla="*/ 33 h 33"/>
                <a:gd name="T36" fmla="*/ 16 w 33"/>
                <a:gd name="T37" fmla="*/ 33 h 33"/>
                <a:gd name="T38" fmla="*/ 16 w 33"/>
                <a:gd name="T39" fmla="*/ 33 h 33"/>
                <a:gd name="T40" fmla="*/ 16 w 33"/>
                <a:gd name="T41" fmla="*/ 33 h 33"/>
                <a:gd name="T42" fmla="*/ 33 w 33"/>
                <a:gd name="T43" fmla="*/ 16 h 33"/>
                <a:gd name="T44" fmla="*/ 16 w 33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33">
                  <a:moveTo>
                    <a:pt x="11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6"/>
                    <a:pt x="7" y="3"/>
                    <a:pt x="11" y="3"/>
                  </a:cubicBezTo>
                  <a:cubicBezTo>
                    <a:pt x="14" y="3"/>
                    <a:pt x="17" y="6"/>
                    <a:pt x="17" y="10"/>
                  </a:cubicBezTo>
                  <a:cubicBezTo>
                    <a:pt x="17" y="13"/>
                    <a:pt x="14" y="16"/>
                    <a:pt x="11" y="16"/>
                  </a:cubicBezTo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1" y="22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7"/>
                    <a:pt x="5" y="28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9" y="32"/>
                    <a:pt x="13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6" y="33"/>
                    <a:pt x="33" y="26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</a:path>
              </a:pathLst>
            </a:custGeom>
            <a:solidFill>
              <a:srgbClr val="21A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ļiḋè">
              <a:extLst>
                <a:ext uri="{FF2B5EF4-FFF2-40B4-BE49-F238E27FC236}">
                  <a16:creationId xmlns:a16="http://schemas.microsoft.com/office/drawing/2014/main" id="{EE6CD0D4-115E-4D6C-925D-EBBEF42C7C55}"/>
                </a:ext>
              </a:extLst>
            </p:cNvPr>
            <p:cNvSpPr/>
            <p:nvPr/>
          </p:nvSpPr>
          <p:spPr bwMode="auto">
            <a:xfrm>
              <a:off x="7735050" y="1777602"/>
              <a:ext cx="219084" cy="219084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ṧḻiḋê">
              <a:extLst>
                <a:ext uri="{FF2B5EF4-FFF2-40B4-BE49-F238E27FC236}">
                  <a16:creationId xmlns:a16="http://schemas.microsoft.com/office/drawing/2014/main" id="{156C3755-6954-4F58-8660-DD0661BFDE1C}"/>
                </a:ext>
              </a:extLst>
            </p:cNvPr>
            <p:cNvSpPr/>
            <p:nvPr/>
          </p:nvSpPr>
          <p:spPr bwMode="auto">
            <a:xfrm>
              <a:off x="6331307" y="2499760"/>
              <a:ext cx="2028527" cy="1914930"/>
            </a:xfrm>
            <a:custGeom>
              <a:avLst/>
              <a:gdLst>
                <a:gd name="T0" fmla="*/ 85 w 120"/>
                <a:gd name="T1" fmla="*/ 114 h 114"/>
                <a:gd name="T2" fmla="*/ 85 w 120"/>
                <a:gd name="T3" fmla="*/ 114 h 114"/>
                <a:gd name="T4" fmla="*/ 85 w 120"/>
                <a:gd name="T5" fmla="*/ 114 h 114"/>
                <a:gd name="T6" fmla="*/ 102 w 120"/>
                <a:gd name="T7" fmla="*/ 96 h 114"/>
                <a:gd name="T8" fmla="*/ 102 w 120"/>
                <a:gd name="T9" fmla="*/ 96 h 114"/>
                <a:gd name="T10" fmla="*/ 102 w 120"/>
                <a:gd name="T11" fmla="*/ 96 h 114"/>
                <a:gd name="T12" fmla="*/ 102 w 120"/>
                <a:gd name="T13" fmla="*/ 96 h 114"/>
                <a:gd name="T14" fmla="*/ 102 w 120"/>
                <a:gd name="T15" fmla="*/ 96 h 114"/>
                <a:gd name="T16" fmla="*/ 102 w 120"/>
                <a:gd name="T17" fmla="*/ 96 h 114"/>
                <a:gd name="T18" fmla="*/ 120 w 120"/>
                <a:gd name="T19" fmla="*/ 114 h 114"/>
                <a:gd name="T20" fmla="*/ 120 w 120"/>
                <a:gd name="T21" fmla="*/ 114 h 114"/>
                <a:gd name="T22" fmla="*/ 102 w 120"/>
                <a:gd name="T23" fmla="*/ 96 h 114"/>
                <a:gd name="T24" fmla="*/ 55 w 120"/>
                <a:gd name="T25" fmla="*/ 83 h 114"/>
                <a:gd name="T26" fmla="*/ 87 w 120"/>
                <a:gd name="T27" fmla="*/ 105 h 114"/>
                <a:gd name="T28" fmla="*/ 87 w 120"/>
                <a:gd name="T29" fmla="*/ 105 h 114"/>
                <a:gd name="T30" fmla="*/ 55 w 120"/>
                <a:gd name="T31" fmla="*/ 83 h 114"/>
                <a:gd name="T32" fmla="*/ 45 w 120"/>
                <a:gd name="T33" fmla="*/ 45 h 114"/>
                <a:gd name="T34" fmla="*/ 45 w 120"/>
                <a:gd name="T35" fmla="*/ 45 h 114"/>
                <a:gd name="T36" fmla="*/ 45 w 120"/>
                <a:gd name="T37" fmla="*/ 45 h 114"/>
                <a:gd name="T38" fmla="*/ 45 w 120"/>
                <a:gd name="T39" fmla="*/ 45 h 114"/>
                <a:gd name="T40" fmla="*/ 45 w 120"/>
                <a:gd name="T41" fmla="*/ 45 h 114"/>
                <a:gd name="T42" fmla="*/ 45 w 120"/>
                <a:gd name="T43" fmla="*/ 45 h 114"/>
                <a:gd name="T44" fmla="*/ 45 w 120"/>
                <a:gd name="T45" fmla="*/ 45 h 114"/>
                <a:gd name="T46" fmla="*/ 45 w 120"/>
                <a:gd name="T47" fmla="*/ 45 h 114"/>
                <a:gd name="T48" fmla="*/ 45 w 120"/>
                <a:gd name="T49" fmla="*/ 45 h 114"/>
                <a:gd name="T50" fmla="*/ 45 w 120"/>
                <a:gd name="T51" fmla="*/ 44 h 114"/>
                <a:gd name="T52" fmla="*/ 45 w 120"/>
                <a:gd name="T53" fmla="*/ 44 h 114"/>
                <a:gd name="T54" fmla="*/ 45 w 120"/>
                <a:gd name="T55" fmla="*/ 44 h 114"/>
                <a:gd name="T56" fmla="*/ 45 w 120"/>
                <a:gd name="T57" fmla="*/ 44 h 114"/>
                <a:gd name="T58" fmla="*/ 45 w 120"/>
                <a:gd name="T59" fmla="*/ 44 h 114"/>
                <a:gd name="T60" fmla="*/ 45 w 120"/>
                <a:gd name="T61" fmla="*/ 44 h 114"/>
                <a:gd name="T62" fmla="*/ 1 w 120"/>
                <a:gd name="T63" fmla="*/ 0 h 114"/>
                <a:gd name="T64" fmla="*/ 1 w 120"/>
                <a:gd name="T65" fmla="*/ 0 h 114"/>
                <a:gd name="T66" fmla="*/ 1 w 120"/>
                <a:gd name="T67" fmla="*/ 0 h 114"/>
                <a:gd name="T68" fmla="*/ 1 w 120"/>
                <a:gd name="T69" fmla="*/ 0 h 114"/>
                <a:gd name="T70" fmla="*/ 1 w 120"/>
                <a:gd name="T71" fmla="*/ 0 h 114"/>
                <a:gd name="T72" fmla="*/ 1 w 120"/>
                <a:gd name="T73" fmla="*/ 0 h 114"/>
                <a:gd name="T74" fmla="*/ 0 w 120"/>
                <a:gd name="T75" fmla="*/ 0 h 114"/>
                <a:gd name="T76" fmla="*/ 1 w 120"/>
                <a:gd name="T77" fmla="*/ 0 h 114"/>
                <a:gd name="T78" fmla="*/ 0 w 120"/>
                <a:gd name="T79" fmla="*/ 0 h 114"/>
                <a:gd name="T80" fmla="*/ 0 w 120"/>
                <a:gd name="T81" fmla="*/ 0 h 114"/>
                <a:gd name="T82" fmla="*/ 0 w 120"/>
                <a:gd name="T83" fmla="*/ 0 h 114"/>
                <a:gd name="T84" fmla="*/ 0 w 120"/>
                <a:gd name="T85" fmla="*/ 0 h 114"/>
                <a:gd name="T86" fmla="*/ 0 w 120"/>
                <a:gd name="T87" fmla="*/ 0 h 114"/>
                <a:gd name="T88" fmla="*/ 0 w 120"/>
                <a:gd name="T8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14">
                  <a:moveTo>
                    <a:pt x="85" y="114"/>
                  </a:moveTo>
                  <a:cubicBezTo>
                    <a:pt x="85" y="114"/>
                    <a:pt x="85" y="114"/>
                    <a:pt x="85" y="114"/>
                  </a:cubicBezTo>
                  <a:cubicBezTo>
                    <a:pt x="85" y="114"/>
                    <a:pt x="85" y="114"/>
                    <a:pt x="85" y="114"/>
                  </a:cubicBezTo>
                  <a:moveTo>
                    <a:pt x="102" y="96"/>
                  </a:move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moveTo>
                    <a:pt x="102" y="96"/>
                  </a:move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12" y="96"/>
                    <a:pt x="120" y="104"/>
                    <a:pt x="120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04"/>
                    <a:pt x="112" y="96"/>
                    <a:pt x="102" y="96"/>
                  </a:cubicBezTo>
                  <a:moveTo>
                    <a:pt x="55" y="83"/>
                  </a:move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55" y="83"/>
                    <a:pt x="55" y="83"/>
                    <a:pt x="55" y="83"/>
                  </a:cubicBezTo>
                  <a:moveTo>
                    <a:pt x="45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moveTo>
                    <a:pt x="45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moveTo>
                    <a:pt x="45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moveTo>
                    <a:pt x="45" y="44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moveTo>
                    <a:pt x="45" y="44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ṡḷîḑe">
              <a:extLst>
                <a:ext uri="{FF2B5EF4-FFF2-40B4-BE49-F238E27FC236}">
                  <a16:creationId xmlns:a16="http://schemas.microsoft.com/office/drawing/2014/main" id="{65F91610-0E0D-4689-8C50-5C4C7BFB0F70}"/>
                </a:ext>
              </a:extLst>
            </p:cNvPr>
            <p:cNvSpPr/>
            <p:nvPr/>
          </p:nvSpPr>
          <p:spPr bwMode="auto">
            <a:xfrm>
              <a:off x="6939867" y="3595162"/>
              <a:ext cx="925008" cy="673474"/>
            </a:xfrm>
            <a:custGeom>
              <a:avLst/>
              <a:gdLst>
                <a:gd name="T0" fmla="*/ 4 w 55"/>
                <a:gd name="T1" fmla="*/ 0 h 40"/>
                <a:gd name="T2" fmla="*/ 0 w 55"/>
                <a:gd name="T3" fmla="*/ 5 h 40"/>
                <a:gd name="T4" fmla="*/ 19 w 55"/>
                <a:gd name="T5" fmla="*/ 18 h 40"/>
                <a:gd name="T6" fmla="*/ 51 w 55"/>
                <a:gd name="T7" fmla="*/ 40 h 40"/>
                <a:gd name="T8" fmla="*/ 55 w 55"/>
                <a:gd name="T9" fmla="*/ 35 h 40"/>
                <a:gd name="T10" fmla="*/ 4 w 55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0">
                  <a:moveTo>
                    <a:pt x="4" y="0"/>
                  </a:moveTo>
                  <a:cubicBezTo>
                    <a:pt x="3" y="2"/>
                    <a:pt x="2" y="4"/>
                    <a:pt x="0" y="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38"/>
                    <a:pt x="53" y="37"/>
                    <a:pt x="55" y="3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3B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ś1íḑe">
              <a:extLst>
                <a:ext uri="{FF2B5EF4-FFF2-40B4-BE49-F238E27FC236}">
                  <a16:creationId xmlns:a16="http://schemas.microsoft.com/office/drawing/2014/main" id="{D7FA96B3-C754-497C-9777-A83FEDEF8471}"/>
                </a:ext>
              </a:extLst>
            </p:cNvPr>
            <p:cNvSpPr/>
            <p:nvPr/>
          </p:nvSpPr>
          <p:spPr bwMode="auto">
            <a:xfrm>
              <a:off x="7767506" y="4114465"/>
              <a:ext cx="592333" cy="592333"/>
            </a:xfrm>
            <a:custGeom>
              <a:avLst/>
              <a:gdLst>
                <a:gd name="T0" fmla="*/ 10 w 35"/>
                <a:gd name="T1" fmla="*/ 18 h 35"/>
                <a:gd name="T2" fmla="*/ 4 w 35"/>
                <a:gd name="T3" fmla="*/ 11 h 35"/>
                <a:gd name="T4" fmla="*/ 10 w 35"/>
                <a:gd name="T5" fmla="*/ 5 h 35"/>
                <a:gd name="T6" fmla="*/ 17 w 35"/>
                <a:gd name="T7" fmla="*/ 11 h 35"/>
                <a:gd name="T8" fmla="*/ 10 w 35"/>
                <a:gd name="T9" fmla="*/ 18 h 35"/>
                <a:gd name="T10" fmla="*/ 17 w 35"/>
                <a:gd name="T11" fmla="*/ 0 h 35"/>
                <a:gd name="T12" fmla="*/ 17 w 35"/>
                <a:gd name="T13" fmla="*/ 0 h 35"/>
                <a:gd name="T14" fmla="*/ 17 w 35"/>
                <a:gd name="T15" fmla="*/ 0 h 35"/>
                <a:gd name="T16" fmla="*/ 17 w 35"/>
                <a:gd name="T17" fmla="*/ 0 h 35"/>
                <a:gd name="T18" fmla="*/ 6 w 35"/>
                <a:gd name="T19" fmla="*/ 4 h 35"/>
                <a:gd name="T20" fmla="*/ 6 w 35"/>
                <a:gd name="T21" fmla="*/ 4 h 35"/>
                <a:gd name="T22" fmla="*/ 2 w 35"/>
                <a:gd name="T23" fmla="*/ 9 h 35"/>
                <a:gd name="T24" fmla="*/ 2 w 35"/>
                <a:gd name="T25" fmla="*/ 9 h 35"/>
                <a:gd name="T26" fmla="*/ 2 w 35"/>
                <a:gd name="T27" fmla="*/ 9 h 35"/>
                <a:gd name="T28" fmla="*/ 0 w 35"/>
                <a:gd name="T29" fmla="*/ 18 h 35"/>
                <a:gd name="T30" fmla="*/ 0 w 35"/>
                <a:gd name="T31" fmla="*/ 18 h 35"/>
                <a:gd name="T32" fmla="*/ 0 w 35"/>
                <a:gd name="T33" fmla="*/ 18 h 35"/>
                <a:gd name="T34" fmla="*/ 0 w 35"/>
                <a:gd name="T35" fmla="*/ 18 h 35"/>
                <a:gd name="T36" fmla="*/ 17 w 35"/>
                <a:gd name="T37" fmla="*/ 35 h 35"/>
                <a:gd name="T38" fmla="*/ 35 w 35"/>
                <a:gd name="T39" fmla="*/ 18 h 35"/>
                <a:gd name="T40" fmla="*/ 17 w 35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0" y="18"/>
                  </a:move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5"/>
                    <a:pt x="10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5"/>
                    <a:pt x="14" y="18"/>
                    <a:pt x="10" y="1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9" y="2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2"/>
                    <a:pt x="0" y="15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8"/>
                    <a:pt x="7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</a:path>
              </a:pathLst>
            </a:custGeom>
            <a:solidFill>
              <a:srgbClr val="E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sḷîḑê">
              <a:extLst>
                <a:ext uri="{FF2B5EF4-FFF2-40B4-BE49-F238E27FC236}">
                  <a16:creationId xmlns:a16="http://schemas.microsoft.com/office/drawing/2014/main" id="{9E23C334-6016-4FB9-B673-608D06F2CCFD}"/>
                </a:ext>
              </a:extLst>
            </p:cNvPr>
            <p:cNvSpPr/>
            <p:nvPr/>
          </p:nvSpPr>
          <p:spPr bwMode="auto">
            <a:xfrm>
              <a:off x="6420564" y="3960300"/>
              <a:ext cx="113598" cy="592333"/>
            </a:xfrm>
            <a:custGeom>
              <a:avLst/>
              <a:gdLst>
                <a:gd name="T0" fmla="*/ 2 w 7"/>
                <a:gd name="T1" fmla="*/ 35 h 35"/>
                <a:gd name="T2" fmla="*/ 2 w 7"/>
                <a:gd name="T3" fmla="*/ 35 h 35"/>
                <a:gd name="T4" fmla="*/ 2 w 7"/>
                <a:gd name="T5" fmla="*/ 35 h 35"/>
                <a:gd name="T6" fmla="*/ 2 w 7"/>
                <a:gd name="T7" fmla="*/ 35 h 35"/>
                <a:gd name="T8" fmla="*/ 2 w 7"/>
                <a:gd name="T9" fmla="*/ 35 h 35"/>
                <a:gd name="T10" fmla="*/ 2 w 7"/>
                <a:gd name="T11" fmla="*/ 35 h 35"/>
                <a:gd name="T12" fmla="*/ 2 w 7"/>
                <a:gd name="T13" fmla="*/ 34 h 35"/>
                <a:gd name="T14" fmla="*/ 2 w 7"/>
                <a:gd name="T15" fmla="*/ 34 h 35"/>
                <a:gd name="T16" fmla="*/ 2 w 7"/>
                <a:gd name="T17" fmla="*/ 34 h 35"/>
                <a:gd name="T18" fmla="*/ 2 w 7"/>
                <a:gd name="T19" fmla="*/ 34 h 35"/>
                <a:gd name="T20" fmla="*/ 2 w 7"/>
                <a:gd name="T21" fmla="*/ 34 h 35"/>
                <a:gd name="T22" fmla="*/ 2 w 7"/>
                <a:gd name="T23" fmla="*/ 34 h 35"/>
                <a:gd name="T24" fmla="*/ 2 w 7"/>
                <a:gd name="T25" fmla="*/ 34 h 35"/>
                <a:gd name="T26" fmla="*/ 2 w 7"/>
                <a:gd name="T27" fmla="*/ 34 h 35"/>
                <a:gd name="T28" fmla="*/ 2 w 7"/>
                <a:gd name="T29" fmla="*/ 34 h 35"/>
                <a:gd name="T30" fmla="*/ 0 w 7"/>
                <a:gd name="T31" fmla="*/ 1 h 35"/>
                <a:gd name="T32" fmla="*/ 0 w 7"/>
                <a:gd name="T33" fmla="*/ 1 h 35"/>
                <a:gd name="T34" fmla="*/ 2 w 7"/>
                <a:gd name="T35" fmla="*/ 8 h 35"/>
                <a:gd name="T36" fmla="*/ 0 w 7"/>
                <a:gd name="T37" fmla="*/ 1 h 35"/>
                <a:gd name="T38" fmla="*/ 7 w 7"/>
                <a:gd name="T39" fmla="*/ 0 h 35"/>
                <a:gd name="T40" fmla="*/ 7 w 7"/>
                <a:gd name="T41" fmla="*/ 0 h 35"/>
                <a:gd name="T42" fmla="*/ 7 w 7"/>
                <a:gd name="T43" fmla="*/ 3 h 35"/>
                <a:gd name="T44" fmla="*/ 7 w 7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35">
                  <a:moveTo>
                    <a:pt x="2" y="35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2" y="35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2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moveTo>
                    <a:pt x="2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moveTo>
                    <a:pt x="2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ṥlíḍé">
              <a:extLst>
                <a:ext uri="{FF2B5EF4-FFF2-40B4-BE49-F238E27FC236}">
                  <a16:creationId xmlns:a16="http://schemas.microsoft.com/office/drawing/2014/main" id="{CD89B18E-8D6E-4CE1-AA6E-2215A41095EB}"/>
                </a:ext>
              </a:extLst>
            </p:cNvPr>
            <p:cNvSpPr/>
            <p:nvPr/>
          </p:nvSpPr>
          <p:spPr bwMode="auto">
            <a:xfrm>
              <a:off x="6420564" y="3960300"/>
              <a:ext cx="235312" cy="421934"/>
            </a:xfrm>
            <a:custGeom>
              <a:avLst/>
              <a:gdLst>
                <a:gd name="T0" fmla="*/ 7 w 14"/>
                <a:gd name="T1" fmla="*/ 0 h 25"/>
                <a:gd name="T2" fmla="*/ 0 w 14"/>
                <a:gd name="T3" fmla="*/ 1 h 25"/>
                <a:gd name="T4" fmla="*/ 2 w 14"/>
                <a:gd name="T5" fmla="*/ 8 h 25"/>
                <a:gd name="T6" fmla="*/ 8 w 14"/>
                <a:gd name="T7" fmla="*/ 25 h 25"/>
                <a:gd name="T8" fmla="*/ 14 w 14"/>
                <a:gd name="T9" fmla="*/ 23 h 25"/>
                <a:gd name="T10" fmla="*/ 7 w 14"/>
                <a:gd name="T11" fmla="*/ 3 h 25"/>
                <a:gd name="T12" fmla="*/ 7 w 1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4"/>
                    <a:pt x="12" y="23"/>
                    <a:pt x="14" y="2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3B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ṣlïḋe">
              <a:extLst>
                <a:ext uri="{FF2B5EF4-FFF2-40B4-BE49-F238E27FC236}">
                  <a16:creationId xmlns:a16="http://schemas.microsoft.com/office/drawing/2014/main" id="{D7D44ADC-439B-4D5A-B27E-0D2E68F8CCB9}"/>
                </a:ext>
              </a:extLst>
            </p:cNvPr>
            <p:cNvSpPr/>
            <p:nvPr/>
          </p:nvSpPr>
          <p:spPr bwMode="auto">
            <a:xfrm>
              <a:off x="6453021" y="4349777"/>
              <a:ext cx="405705" cy="405705"/>
            </a:xfrm>
            <a:custGeom>
              <a:avLst/>
              <a:gdLst>
                <a:gd name="T0" fmla="*/ 7 w 24"/>
                <a:gd name="T1" fmla="*/ 10 h 24"/>
                <a:gd name="T2" fmla="*/ 4 w 24"/>
                <a:gd name="T3" fmla="*/ 6 h 24"/>
                <a:gd name="T4" fmla="*/ 7 w 24"/>
                <a:gd name="T5" fmla="*/ 3 h 24"/>
                <a:gd name="T6" fmla="*/ 11 w 24"/>
                <a:gd name="T7" fmla="*/ 6 h 24"/>
                <a:gd name="T8" fmla="*/ 7 w 24"/>
                <a:gd name="T9" fmla="*/ 10 h 24"/>
                <a:gd name="T10" fmla="*/ 12 w 24"/>
                <a:gd name="T11" fmla="*/ 0 h 24"/>
                <a:gd name="T12" fmla="*/ 12 w 24"/>
                <a:gd name="T13" fmla="*/ 0 h 24"/>
                <a:gd name="T14" fmla="*/ 12 w 24"/>
                <a:gd name="T15" fmla="*/ 0 h 24"/>
                <a:gd name="T16" fmla="*/ 12 w 24"/>
                <a:gd name="T17" fmla="*/ 0 h 24"/>
                <a:gd name="T18" fmla="*/ 6 w 24"/>
                <a:gd name="T19" fmla="*/ 2 h 24"/>
                <a:gd name="T20" fmla="*/ 6 w 24"/>
                <a:gd name="T21" fmla="*/ 2 h 24"/>
                <a:gd name="T22" fmla="*/ 0 w 24"/>
                <a:gd name="T23" fmla="*/ 11 h 24"/>
                <a:gd name="T24" fmla="*/ 0 w 24"/>
                <a:gd name="T25" fmla="*/ 11 h 24"/>
                <a:gd name="T26" fmla="*/ 0 w 24"/>
                <a:gd name="T27" fmla="*/ 11 h 24"/>
                <a:gd name="T28" fmla="*/ 0 w 24"/>
                <a:gd name="T29" fmla="*/ 11 h 24"/>
                <a:gd name="T30" fmla="*/ 0 w 24"/>
                <a:gd name="T31" fmla="*/ 11 h 24"/>
                <a:gd name="T32" fmla="*/ 0 w 24"/>
                <a:gd name="T33" fmla="*/ 11 h 24"/>
                <a:gd name="T34" fmla="*/ 0 w 24"/>
                <a:gd name="T35" fmla="*/ 12 h 24"/>
                <a:gd name="T36" fmla="*/ 0 w 24"/>
                <a:gd name="T37" fmla="*/ 12 h 24"/>
                <a:gd name="T38" fmla="*/ 0 w 24"/>
                <a:gd name="T39" fmla="*/ 12 h 24"/>
                <a:gd name="T40" fmla="*/ 0 w 24"/>
                <a:gd name="T41" fmla="*/ 12 h 24"/>
                <a:gd name="T42" fmla="*/ 0 w 24"/>
                <a:gd name="T43" fmla="*/ 12 h 24"/>
                <a:gd name="T44" fmla="*/ 0 w 24"/>
                <a:gd name="T45" fmla="*/ 12 h 24"/>
                <a:gd name="T46" fmla="*/ 12 w 24"/>
                <a:gd name="T47" fmla="*/ 24 h 24"/>
                <a:gd name="T48" fmla="*/ 24 w 24"/>
                <a:gd name="T49" fmla="*/ 12 h 24"/>
                <a:gd name="T50" fmla="*/ 12 w 24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" h="24">
                  <a:moveTo>
                    <a:pt x="7" y="10"/>
                  </a:moveTo>
                  <a:cubicBezTo>
                    <a:pt x="5" y="10"/>
                    <a:pt x="4" y="8"/>
                    <a:pt x="4" y="6"/>
                  </a:cubicBezTo>
                  <a:cubicBezTo>
                    <a:pt x="4" y="4"/>
                    <a:pt x="5" y="3"/>
                    <a:pt x="7" y="3"/>
                  </a:cubicBezTo>
                  <a:cubicBezTo>
                    <a:pt x="9" y="3"/>
                    <a:pt x="11" y="4"/>
                    <a:pt x="11" y="6"/>
                  </a:cubicBezTo>
                  <a:cubicBezTo>
                    <a:pt x="11" y="8"/>
                    <a:pt x="9" y="10"/>
                    <a:pt x="7" y="1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4"/>
                    <a:pt x="1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21A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ṥlïḍê">
              <a:extLst>
                <a:ext uri="{FF2B5EF4-FFF2-40B4-BE49-F238E27FC236}">
                  <a16:creationId xmlns:a16="http://schemas.microsoft.com/office/drawing/2014/main" id="{80D84DCF-B62E-4196-BAE2-99C619F70203}"/>
                </a:ext>
              </a:extLst>
            </p:cNvPr>
            <p:cNvSpPr/>
            <p:nvPr/>
          </p:nvSpPr>
          <p:spPr bwMode="auto">
            <a:xfrm>
              <a:off x="7832419" y="4195606"/>
              <a:ext cx="219084" cy="219084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liḍe">
              <a:extLst>
                <a:ext uri="{FF2B5EF4-FFF2-40B4-BE49-F238E27FC236}">
                  <a16:creationId xmlns:a16="http://schemas.microsoft.com/office/drawing/2014/main" id="{899EB937-23BD-46AC-A38D-957936D83A60}"/>
                </a:ext>
              </a:extLst>
            </p:cNvPr>
            <p:cNvSpPr/>
            <p:nvPr/>
          </p:nvSpPr>
          <p:spPr bwMode="auto">
            <a:xfrm>
              <a:off x="6517934" y="4398462"/>
              <a:ext cx="121714" cy="121714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ṣļíḓe">
              <a:extLst>
                <a:ext uri="{FF2B5EF4-FFF2-40B4-BE49-F238E27FC236}">
                  <a16:creationId xmlns:a16="http://schemas.microsoft.com/office/drawing/2014/main" id="{144D4062-2B1F-484B-978A-A8C1D9FCD341}"/>
                </a:ext>
              </a:extLst>
            </p:cNvPr>
            <p:cNvSpPr/>
            <p:nvPr/>
          </p:nvSpPr>
          <p:spPr bwMode="auto">
            <a:xfrm>
              <a:off x="6331307" y="2499760"/>
              <a:ext cx="762726" cy="1492996"/>
            </a:xfrm>
            <a:custGeom>
              <a:avLst/>
              <a:gdLst>
                <a:gd name="T0" fmla="*/ 0 w 45"/>
                <a:gd name="T1" fmla="*/ 0 h 89"/>
                <a:gd name="T2" fmla="*/ 0 w 45"/>
                <a:gd name="T3" fmla="*/ 0 h 89"/>
                <a:gd name="T4" fmla="*/ 0 w 45"/>
                <a:gd name="T5" fmla="*/ 0 h 89"/>
                <a:gd name="T6" fmla="*/ 0 w 45"/>
                <a:gd name="T7" fmla="*/ 89 h 89"/>
                <a:gd name="T8" fmla="*/ 0 w 45"/>
                <a:gd name="T9" fmla="*/ 89 h 89"/>
                <a:gd name="T10" fmla="*/ 5 w 45"/>
                <a:gd name="T11" fmla="*/ 88 h 89"/>
                <a:gd name="T12" fmla="*/ 5 w 45"/>
                <a:gd name="T13" fmla="*/ 88 h 89"/>
                <a:gd name="T14" fmla="*/ 5 w 45"/>
                <a:gd name="T15" fmla="*/ 88 h 89"/>
                <a:gd name="T16" fmla="*/ 12 w 45"/>
                <a:gd name="T17" fmla="*/ 87 h 89"/>
                <a:gd name="T18" fmla="*/ 12 w 45"/>
                <a:gd name="T19" fmla="*/ 87 h 89"/>
                <a:gd name="T20" fmla="*/ 12 w 45"/>
                <a:gd name="T21" fmla="*/ 87 h 89"/>
                <a:gd name="T22" fmla="*/ 36 w 45"/>
                <a:gd name="T23" fmla="*/ 70 h 89"/>
                <a:gd name="T24" fmla="*/ 36 w 45"/>
                <a:gd name="T25" fmla="*/ 70 h 89"/>
                <a:gd name="T26" fmla="*/ 40 w 45"/>
                <a:gd name="T27" fmla="*/ 65 h 89"/>
                <a:gd name="T28" fmla="*/ 40 w 45"/>
                <a:gd name="T29" fmla="*/ 65 h 89"/>
                <a:gd name="T30" fmla="*/ 45 w 45"/>
                <a:gd name="T31" fmla="*/ 45 h 89"/>
                <a:gd name="T32" fmla="*/ 45 w 45"/>
                <a:gd name="T33" fmla="*/ 45 h 89"/>
                <a:gd name="T34" fmla="*/ 45 w 45"/>
                <a:gd name="T35" fmla="*/ 45 h 89"/>
                <a:gd name="T36" fmla="*/ 45 w 45"/>
                <a:gd name="T37" fmla="*/ 45 h 89"/>
                <a:gd name="T38" fmla="*/ 45 w 45"/>
                <a:gd name="T39" fmla="*/ 45 h 89"/>
                <a:gd name="T40" fmla="*/ 45 w 45"/>
                <a:gd name="T41" fmla="*/ 45 h 89"/>
                <a:gd name="T42" fmla="*/ 45 w 45"/>
                <a:gd name="T43" fmla="*/ 44 h 89"/>
                <a:gd name="T44" fmla="*/ 45 w 45"/>
                <a:gd name="T45" fmla="*/ 44 h 89"/>
                <a:gd name="T46" fmla="*/ 45 w 45"/>
                <a:gd name="T47" fmla="*/ 44 h 89"/>
                <a:gd name="T48" fmla="*/ 45 w 45"/>
                <a:gd name="T49" fmla="*/ 44 h 89"/>
                <a:gd name="T50" fmla="*/ 45 w 45"/>
                <a:gd name="T51" fmla="*/ 44 h 89"/>
                <a:gd name="T52" fmla="*/ 45 w 45"/>
                <a:gd name="T53" fmla="*/ 44 h 89"/>
                <a:gd name="T54" fmla="*/ 35 w 45"/>
                <a:gd name="T55" fmla="*/ 18 h 89"/>
                <a:gd name="T56" fmla="*/ 35 w 45"/>
                <a:gd name="T57" fmla="*/ 17 h 89"/>
                <a:gd name="T58" fmla="*/ 31 w 45"/>
                <a:gd name="T59" fmla="*/ 13 h 89"/>
                <a:gd name="T60" fmla="*/ 31 w 45"/>
                <a:gd name="T61" fmla="*/ 13 h 89"/>
                <a:gd name="T62" fmla="*/ 31 w 45"/>
                <a:gd name="T63" fmla="*/ 13 h 89"/>
                <a:gd name="T64" fmla="*/ 1 w 45"/>
                <a:gd name="T65" fmla="*/ 0 h 89"/>
                <a:gd name="T66" fmla="*/ 1 w 45"/>
                <a:gd name="T67" fmla="*/ 0 h 89"/>
                <a:gd name="T68" fmla="*/ 1 w 45"/>
                <a:gd name="T69" fmla="*/ 0 h 89"/>
                <a:gd name="T70" fmla="*/ 1 w 45"/>
                <a:gd name="T71" fmla="*/ 0 h 89"/>
                <a:gd name="T72" fmla="*/ 1 w 45"/>
                <a:gd name="T73" fmla="*/ 0 h 89"/>
                <a:gd name="T74" fmla="*/ 0 w 45"/>
                <a:gd name="T75" fmla="*/ 0 h 89"/>
                <a:gd name="T76" fmla="*/ 0 w 45"/>
                <a:gd name="T77" fmla="*/ 0 h 89"/>
                <a:gd name="T78" fmla="*/ 0 w 45"/>
                <a:gd name="T7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8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7" y="88"/>
                    <a:pt x="10" y="88"/>
                    <a:pt x="12" y="87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2" y="85"/>
                    <a:pt x="30" y="78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69"/>
                    <a:pt x="39" y="67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3" y="59"/>
                    <a:pt x="45" y="52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34"/>
                    <a:pt x="41" y="25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6"/>
                    <a:pt x="33" y="14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3" y="5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1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765F-750D-4CE0-AC8C-D2BCEB03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A Fictional Civilization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p:grpSp>
        <p:nvGrpSpPr>
          <p:cNvPr id="4" name="0f9e059b-49db-4f5d-8e0a-3c2a569b82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865CE8C-AC7C-4DBF-8831-07D527E7970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235608" y="1738174"/>
            <a:ext cx="4421163" cy="3263328"/>
            <a:chOff x="3284538" y="1330326"/>
            <a:chExt cx="5643563" cy="4165600"/>
          </a:xfrm>
        </p:grpSpPr>
        <p:sp>
          <p:nvSpPr>
            <p:cNvPr id="5" name="íSļiďê">
              <a:extLst>
                <a:ext uri="{FF2B5EF4-FFF2-40B4-BE49-F238E27FC236}">
                  <a16:creationId xmlns:a16="http://schemas.microsoft.com/office/drawing/2014/main" id="{7397FF27-B094-4163-A955-40BF5F3B9594}"/>
                </a:ext>
              </a:extLst>
            </p:cNvPr>
            <p:cNvSpPr/>
            <p:nvPr/>
          </p:nvSpPr>
          <p:spPr bwMode="auto">
            <a:xfrm>
              <a:off x="4371976" y="1330326"/>
              <a:ext cx="3316288" cy="2532063"/>
            </a:xfrm>
            <a:custGeom>
              <a:avLst/>
              <a:gdLst>
                <a:gd name="T0" fmla="*/ 492 w 957"/>
                <a:gd name="T1" fmla="*/ 673 h 731"/>
                <a:gd name="T2" fmla="*/ 957 w 957"/>
                <a:gd name="T3" fmla="*/ 362 h 731"/>
                <a:gd name="T4" fmla="*/ 947 w 957"/>
                <a:gd name="T5" fmla="*/ 341 h 731"/>
                <a:gd name="T6" fmla="*/ 890 w 957"/>
                <a:gd name="T7" fmla="*/ 255 h 731"/>
                <a:gd name="T8" fmla="*/ 829 w 957"/>
                <a:gd name="T9" fmla="*/ 191 h 731"/>
                <a:gd name="T10" fmla="*/ 191 w 957"/>
                <a:gd name="T11" fmla="*/ 115 h 731"/>
                <a:gd name="T12" fmla="*/ 0 w 957"/>
                <a:gd name="T13" fmla="*/ 285 h 731"/>
                <a:gd name="T14" fmla="*/ 381 w 957"/>
                <a:gd name="T15" fmla="*/ 731 h 731"/>
                <a:gd name="T16" fmla="*/ 492 w 957"/>
                <a:gd name="T17" fmla="*/ 673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731">
                  <a:moveTo>
                    <a:pt x="492" y="673"/>
                  </a:moveTo>
                  <a:cubicBezTo>
                    <a:pt x="698" y="562"/>
                    <a:pt x="869" y="446"/>
                    <a:pt x="957" y="362"/>
                  </a:cubicBezTo>
                  <a:cubicBezTo>
                    <a:pt x="954" y="355"/>
                    <a:pt x="951" y="348"/>
                    <a:pt x="947" y="341"/>
                  </a:cubicBezTo>
                  <a:cubicBezTo>
                    <a:pt x="930" y="310"/>
                    <a:pt x="911" y="281"/>
                    <a:pt x="890" y="255"/>
                  </a:cubicBezTo>
                  <a:cubicBezTo>
                    <a:pt x="871" y="232"/>
                    <a:pt x="851" y="211"/>
                    <a:pt x="829" y="191"/>
                  </a:cubicBezTo>
                  <a:cubicBezTo>
                    <a:pt x="659" y="38"/>
                    <a:pt x="404" y="0"/>
                    <a:pt x="191" y="115"/>
                  </a:cubicBezTo>
                  <a:cubicBezTo>
                    <a:pt x="112" y="158"/>
                    <a:pt x="48" y="216"/>
                    <a:pt x="0" y="285"/>
                  </a:cubicBezTo>
                  <a:cubicBezTo>
                    <a:pt x="381" y="731"/>
                    <a:pt x="381" y="731"/>
                    <a:pt x="381" y="731"/>
                  </a:cubicBezTo>
                  <a:cubicBezTo>
                    <a:pt x="418" y="713"/>
                    <a:pt x="455" y="694"/>
                    <a:pt x="492" y="673"/>
                  </a:cubicBezTo>
                </a:path>
              </a:pathLst>
            </a:custGeom>
            <a:solidFill>
              <a:srgbClr val="E0F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Sḻíḋe">
              <a:extLst>
                <a:ext uri="{FF2B5EF4-FFF2-40B4-BE49-F238E27FC236}">
                  <a16:creationId xmlns:a16="http://schemas.microsoft.com/office/drawing/2014/main" id="{B655FBDB-9A13-4667-B285-F794349BF634}"/>
                </a:ext>
              </a:extLst>
            </p:cNvPr>
            <p:cNvSpPr/>
            <p:nvPr/>
          </p:nvSpPr>
          <p:spPr bwMode="auto">
            <a:xfrm>
              <a:off x="6443663" y="2016126"/>
              <a:ext cx="720725" cy="720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šlîdé">
              <a:extLst>
                <a:ext uri="{FF2B5EF4-FFF2-40B4-BE49-F238E27FC236}">
                  <a16:creationId xmlns:a16="http://schemas.microsoft.com/office/drawing/2014/main" id="{B5A2F9EE-03BF-499B-BA30-66FB675AA874}"/>
                </a:ext>
              </a:extLst>
            </p:cNvPr>
            <p:cNvSpPr/>
            <p:nvPr/>
          </p:nvSpPr>
          <p:spPr bwMode="auto">
            <a:xfrm>
              <a:off x="5813426" y="1839913"/>
              <a:ext cx="328613" cy="328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ḻiḑé">
              <a:extLst>
                <a:ext uri="{FF2B5EF4-FFF2-40B4-BE49-F238E27FC236}">
                  <a16:creationId xmlns:a16="http://schemas.microsoft.com/office/drawing/2014/main" id="{D03C1FD2-B8E8-4AE0-8270-DB4075F2D354}"/>
                </a:ext>
              </a:extLst>
            </p:cNvPr>
            <p:cNvSpPr/>
            <p:nvPr/>
          </p:nvSpPr>
          <p:spPr bwMode="auto">
            <a:xfrm>
              <a:off x="3284538" y="3141663"/>
              <a:ext cx="263525" cy="2635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ḻíḍé">
              <a:extLst>
                <a:ext uri="{FF2B5EF4-FFF2-40B4-BE49-F238E27FC236}">
                  <a16:creationId xmlns:a16="http://schemas.microsoft.com/office/drawing/2014/main" id="{F257C250-D45A-471C-965D-D8C5A09B79EA}"/>
                </a:ext>
              </a:extLst>
            </p:cNvPr>
            <p:cNvSpPr/>
            <p:nvPr/>
          </p:nvSpPr>
          <p:spPr bwMode="auto">
            <a:xfrm>
              <a:off x="3503613" y="2403476"/>
              <a:ext cx="176213" cy="17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ṡḷiḓè">
              <a:extLst>
                <a:ext uri="{FF2B5EF4-FFF2-40B4-BE49-F238E27FC236}">
                  <a16:creationId xmlns:a16="http://schemas.microsoft.com/office/drawing/2014/main" id="{AD1FB430-DB38-4CE7-8A5B-BC14C1BC8A7B}"/>
                </a:ext>
              </a:extLst>
            </p:cNvPr>
            <p:cNvSpPr/>
            <p:nvPr/>
          </p:nvSpPr>
          <p:spPr bwMode="auto">
            <a:xfrm>
              <a:off x="8629651" y="2989263"/>
              <a:ext cx="298450" cy="298450"/>
            </a:xfrm>
            <a:custGeom>
              <a:avLst/>
              <a:gdLst>
                <a:gd name="T0" fmla="*/ 11 w 86"/>
                <a:gd name="T1" fmla="*/ 23 h 86"/>
                <a:gd name="T2" fmla="*/ 63 w 86"/>
                <a:gd name="T3" fmla="*/ 11 h 86"/>
                <a:gd name="T4" fmla="*/ 75 w 86"/>
                <a:gd name="T5" fmla="*/ 63 h 86"/>
                <a:gd name="T6" fmla="*/ 23 w 86"/>
                <a:gd name="T7" fmla="*/ 75 h 86"/>
                <a:gd name="T8" fmla="*/ 11 w 86"/>
                <a:gd name="T9" fmla="*/ 2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11" y="23"/>
                  </a:moveTo>
                  <a:cubicBezTo>
                    <a:pt x="22" y="5"/>
                    <a:pt x="45" y="0"/>
                    <a:pt x="63" y="11"/>
                  </a:cubicBezTo>
                  <a:cubicBezTo>
                    <a:pt x="81" y="22"/>
                    <a:pt x="86" y="45"/>
                    <a:pt x="75" y="63"/>
                  </a:cubicBezTo>
                  <a:cubicBezTo>
                    <a:pt x="64" y="81"/>
                    <a:pt x="41" y="86"/>
                    <a:pt x="23" y="75"/>
                  </a:cubicBezTo>
                  <a:cubicBezTo>
                    <a:pt x="5" y="64"/>
                    <a:pt x="0" y="41"/>
                    <a:pt x="11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sľide">
              <a:extLst>
                <a:ext uri="{FF2B5EF4-FFF2-40B4-BE49-F238E27FC236}">
                  <a16:creationId xmlns:a16="http://schemas.microsoft.com/office/drawing/2014/main" id="{2C8D7FC7-CDEA-4D6B-AB84-3D3998F18F0D}"/>
                </a:ext>
              </a:extLst>
            </p:cNvPr>
            <p:cNvSpPr/>
            <p:nvPr/>
          </p:nvSpPr>
          <p:spPr bwMode="auto">
            <a:xfrm>
              <a:off x="8121651" y="3613151"/>
              <a:ext cx="200025" cy="200025"/>
            </a:xfrm>
            <a:custGeom>
              <a:avLst/>
              <a:gdLst>
                <a:gd name="T0" fmla="*/ 7 w 58"/>
                <a:gd name="T1" fmla="*/ 15 h 58"/>
                <a:gd name="T2" fmla="*/ 42 w 58"/>
                <a:gd name="T3" fmla="*/ 7 h 58"/>
                <a:gd name="T4" fmla="*/ 50 w 58"/>
                <a:gd name="T5" fmla="*/ 42 h 58"/>
                <a:gd name="T6" fmla="*/ 15 w 58"/>
                <a:gd name="T7" fmla="*/ 51 h 58"/>
                <a:gd name="T8" fmla="*/ 7 w 58"/>
                <a:gd name="T9" fmla="*/ 1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7" y="15"/>
                  </a:moveTo>
                  <a:cubicBezTo>
                    <a:pt x="14" y="3"/>
                    <a:pt x="30" y="0"/>
                    <a:pt x="42" y="7"/>
                  </a:cubicBezTo>
                  <a:cubicBezTo>
                    <a:pt x="54" y="14"/>
                    <a:pt x="58" y="30"/>
                    <a:pt x="50" y="42"/>
                  </a:cubicBezTo>
                  <a:cubicBezTo>
                    <a:pt x="43" y="54"/>
                    <a:pt x="27" y="58"/>
                    <a:pt x="15" y="51"/>
                  </a:cubicBezTo>
                  <a:cubicBezTo>
                    <a:pt x="3" y="43"/>
                    <a:pt x="0" y="27"/>
                    <a:pt x="7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ľîḓê">
              <a:extLst>
                <a:ext uri="{FF2B5EF4-FFF2-40B4-BE49-F238E27FC236}">
                  <a16:creationId xmlns:a16="http://schemas.microsoft.com/office/drawing/2014/main" id="{A6B8C038-A99A-4FB5-A745-56048A2A7F10}"/>
                </a:ext>
              </a:extLst>
            </p:cNvPr>
            <p:cNvSpPr/>
            <p:nvPr/>
          </p:nvSpPr>
          <p:spPr bwMode="auto">
            <a:xfrm>
              <a:off x="8207376" y="4273551"/>
              <a:ext cx="201613" cy="201613"/>
            </a:xfrm>
            <a:custGeom>
              <a:avLst/>
              <a:gdLst>
                <a:gd name="T0" fmla="*/ 7 w 58"/>
                <a:gd name="T1" fmla="*/ 16 h 58"/>
                <a:gd name="T2" fmla="*/ 43 w 58"/>
                <a:gd name="T3" fmla="*/ 8 h 58"/>
                <a:gd name="T4" fmla="*/ 51 w 58"/>
                <a:gd name="T5" fmla="*/ 43 h 58"/>
                <a:gd name="T6" fmla="*/ 16 w 58"/>
                <a:gd name="T7" fmla="*/ 51 h 58"/>
                <a:gd name="T8" fmla="*/ 7 w 58"/>
                <a:gd name="T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7" y="16"/>
                  </a:moveTo>
                  <a:cubicBezTo>
                    <a:pt x="15" y="4"/>
                    <a:pt x="31" y="0"/>
                    <a:pt x="43" y="8"/>
                  </a:cubicBezTo>
                  <a:cubicBezTo>
                    <a:pt x="55" y="15"/>
                    <a:pt x="58" y="31"/>
                    <a:pt x="51" y="43"/>
                  </a:cubicBezTo>
                  <a:cubicBezTo>
                    <a:pt x="44" y="55"/>
                    <a:pt x="28" y="58"/>
                    <a:pt x="16" y="51"/>
                  </a:cubicBezTo>
                  <a:cubicBezTo>
                    <a:pt x="4" y="44"/>
                    <a:pt x="0" y="28"/>
                    <a:pt x="7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ľïḍe">
              <a:extLst>
                <a:ext uri="{FF2B5EF4-FFF2-40B4-BE49-F238E27FC236}">
                  <a16:creationId xmlns:a16="http://schemas.microsoft.com/office/drawing/2014/main" id="{16CB49F3-7CC6-46B1-8E76-0A021D8EE9AA}"/>
                </a:ext>
              </a:extLst>
            </p:cNvPr>
            <p:cNvSpPr/>
            <p:nvPr/>
          </p:nvSpPr>
          <p:spPr bwMode="auto">
            <a:xfrm>
              <a:off x="6176963" y="3273426"/>
              <a:ext cx="1760538" cy="1890713"/>
            </a:xfrm>
            <a:custGeom>
              <a:avLst/>
              <a:gdLst>
                <a:gd name="T0" fmla="*/ 0 w 508"/>
                <a:gd name="T1" fmla="*/ 334 h 546"/>
                <a:gd name="T2" fmla="*/ 181 w 508"/>
                <a:gd name="T3" fmla="*/ 546 h 546"/>
                <a:gd name="T4" fmla="*/ 200 w 508"/>
                <a:gd name="T5" fmla="*/ 536 h 546"/>
                <a:gd name="T6" fmla="*/ 491 w 508"/>
                <a:gd name="T7" fmla="*/ 0 h 546"/>
                <a:gd name="T8" fmla="*/ 71 w 508"/>
                <a:gd name="T9" fmla="*/ 298 h 546"/>
                <a:gd name="T10" fmla="*/ 0 w 508"/>
                <a:gd name="T11" fmla="*/ 334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546">
                  <a:moveTo>
                    <a:pt x="0" y="334"/>
                  </a:moveTo>
                  <a:cubicBezTo>
                    <a:pt x="181" y="546"/>
                    <a:pt x="181" y="546"/>
                    <a:pt x="181" y="546"/>
                  </a:cubicBezTo>
                  <a:cubicBezTo>
                    <a:pt x="187" y="542"/>
                    <a:pt x="194" y="539"/>
                    <a:pt x="200" y="536"/>
                  </a:cubicBezTo>
                  <a:cubicBezTo>
                    <a:pt x="401" y="427"/>
                    <a:pt x="508" y="214"/>
                    <a:pt x="491" y="0"/>
                  </a:cubicBezTo>
                  <a:cubicBezTo>
                    <a:pt x="388" y="100"/>
                    <a:pt x="242" y="205"/>
                    <a:pt x="71" y="298"/>
                  </a:cubicBezTo>
                  <a:cubicBezTo>
                    <a:pt x="48" y="310"/>
                    <a:pt x="24" y="323"/>
                    <a:pt x="0" y="334"/>
                  </a:cubicBezTo>
                </a:path>
              </a:pathLst>
            </a:custGeom>
            <a:solidFill>
              <a:srgbClr val="E0F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ļiḋê">
              <a:extLst>
                <a:ext uri="{FF2B5EF4-FFF2-40B4-BE49-F238E27FC236}">
                  <a16:creationId xmlns:a16="http://schemas.microsoft.com/office/drawing/2014/main" id="{4DB81D3A-B504-4626-8705-4597C7FDF4B3}"/>
                </a:ext>
              </a:extLst>
            </p:cNvPr>
            <p:cNvSpPr/>
            <p:nvPr/>
          </p:nvSpPr>
          <p:spPr bwMode="auto">
            <a:xfrm>
              <a:off x="6176963" y="3751263"/>
              <a:ext cx="1130300" cy="931863"/>
            </a:xfrm>
            <a:custGeom>
              <a:avLst/>
              <a:gdLst>
                <a:gd name="T0" fmla="*/ 326 w 326"/>
                <a:gd name="T1" fmla="*/ 0 h 269"/>
                <a:gd name="T2" fmla="*/ 71 w 326"/>
                <a:gd name="T3" fmla="*/ 160 h 269"/>
                <a:gd name="T4" fmla="*/ 0 w 326"/>
                <a:gd name="T5" fmla="*/ 196 h 269"/>
                <a:gd name="T6" fmla="*/ 62 w 326"/>
                <a:gd name="T7" fmla="*/ 269 h 269"/>
                <a:gd name="T8" fmla="*/ 326 w 326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269">
                  <a:moveTo>
                    <a:pt x="326" y="0"/>
                  </a:moveTo>
                  <a:cubicBezTo>
                    <a:pt x="250" y="55"/>
                    <a:pt x="165" y="109"/>
                    <a:pt x="71" y="160"/>
                  </a:cubicBezTo>
                  <a:cubicBezTo>
                    <a:pt x="48" y="172"/>
                    <a:pt x="24" y="185"/>
                    <a:pt x="0" y="196"/>
                  </a:cubicBezTo>
                  <a:cubicBezTo>
                    <a:pt x="62" y="269"/>
                    <a:pt x="62" y="269"/>
                    <a:pt x="62" y="269"/>
                  </a:cubicBezTo>
                  <a:cubicBezTo>
                    <a:pt x="326" y="0"/>
                    <a:pt x="326" y="0"/>
                    <a:pt x="326" y="0"/>
                  </a:cubicBezTo>
                </a:path>
              </a:pathLst>
            </a:custGeom>
            <a:solidFill>
              <a:srgbClr val="A8B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ļíďê">
              <a:extLst>
                <a:ext uri="{FF2B5EF4-FFF2-40B4-BE49-F238E27FC236}">
                  <a16:creationId xmlns:a16="http://schemas.microsoft.com/office/drawing/2014/main" id="{922BD7D0-C7E6-468C-A5C5-49146CC48063}"/>
                </a:ext>
              </a:extLst>
            </p:cNvPr>
            <p:cNvSpPr/>
            <p:nvPr/>
          </p:nvSpPr>
          <p:spPr bwMode="auto">
            <a:xfrm>
              <a:off x="5692776" y="1866901"/>
              <a:ext cx="2857500" cy="2562225"/>
            </a:xfrm>
            <a:custGeom>
              <a:avLst/>
              <a:gdLst>
                <a:gd name="T0" fmla="*/ 786 w 825"/>
                <a:gd name="T1" fmla="*/ 86 h 740"/>
                <a:gd name="T2" fmla="*/ 448 w 825"/>
                <a:gd name="T3" fmla="*/ 36 h 740"/>
                <a:gd name="T4" fmla="*/ 509 w 825"/>
                <a:gd name="T5" fmla="*/ 100 h 740"/>
                <a:gd name="T6" fmla="*/ 638 w 825"/>
                <a:gd name="T7" fmla="*/ 103 h 740"/>
                <a:gd name="T8" fmla="*/ 576 w 825"/>
                <a:gd name="T9" fmla="*/ 207 h 740"/>
                <a:gd name="T10" fmla="*/ 111 w 825"/>
                <a:gd name="T11" fmla="*/ 518 h 740"/>
                <a:gd name="T12" fmla="*/ 0 w 825"/>
                <a:gd name="T13" fmla="*/ 576 h 740"/>
                <a:gd name="T14" fmla="*/ 140 w 825"/>
                <a:gd name="T15" fmla="*/ 740 h 740"/>
                <a:gd name="T16" fmla="*/ 211 w 825"/>
                <a:gd name="T17" fmla="*/ 704 h 740"/>
                <a:gd name="T18" fmla="*/ 631 w 825"/>
                <a:gd name="T19" fmla="*/ 406 h 740"/>
                <a:gd name="T20" fmla="*/ 786 w 825"/>
                <a:gd name="T21" fmla="*/ 8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5" h="740">
                  <a:moveTo>
                    <a:pt x="786" y="86"/>
                  </a:moveTo>
                  <a:cubicBezTo>
                    <a:pt x="747" y="14"/>
                    <a:pt x="619" y="0"/>
                    <a:pt x="448" y="36"/>
                  </a:cubicBezTo>
                  <a:cubicBezTo>
                    <a:pt x="470" y="56"/>
                    <a:pt x="490" y="77"/>
                    <a:pt x="509" y="100"/>
                  </a:cubicBezTo>
                  <a:cubicBezTo>
                    <a:pt x="580" y="82"/>
                    <a:pt x="627" y="82"/>
                    <a:pt x="638" y="103"/>
                  </a:cubicBezTo>
                  <a:cubicBezTo>
                    <a:pt x="649" y="123"/>
                    <a:pt x="626" y="160"/>
                    <a:pt x="576" y="207"/>
                  </a:cubicBezTo>
                  <a:cubicBezTo>
                    <a:pt x="488" y="291"/>
                    <a:pt x="317" y="407"/>
                    <a:pt x="111" y="518"/>
                  </a:cubicBezTo>
                  <a:cubicBezTo>
                    <a:pt x="74" y="539"/>
                    <a:pt x="37" y="558"/>
                    <a:pt x="0" y="576"/>
                  </a:cubicBezTo>
                  <a:cubicBezTo>
                    <a:pt x="140" y="740"/>
                    <a:pt x="140" y="740"/>
                    <a:pt x="140" y="740"/>
                  </a:cubicBezTo>
                  <a:cubicBezTo>
                    <a:pt x="164" y="729"/>
                    <a:pt x="188" y="716"/>
                    <a:pt x="211" y="704"/>
                  </a:cubicBezTo>
                  <a:cubicBezTo>
                    <a:pt x="382" y="611"/>
                    <a:pt x="528" y="506"/>
                    <a:pt x="631" y="406"/>
                  </a:cubicBezTo>
                  <a:cubicBezTo>
                    <a:pt x="762" y="278"/>
                    <a:pt x="825" y="159"/>
                    <a:pt x="786" y="8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íślïďê">
              <a:extLst>
                <a:ext uri="{FF2B5EF4-FFF2-40B4-BE49-F238E27FC236}">
                  <a16:creationId xmlns:a16="http://schemas.microsoft.com/office/drawing/2014/main" id="{5BAE7DFE-BEF3-49E0-BE66-09141B8D173C}"/>
                </a:ext>
              </a:extLst>
            </p:cNvPr>
            <p:cNvSpPr/>
            <p:nvPr/>
          </p:nvSpPr>
          <p:spPr bwMode="auto">
            <a:xfrm>
              <a:off x="3963988" y="2317751"/>
              <a:ext cx="1728788" cy="2098675"/>
            </a:xfrm>
            <a:custGeom>
              <a:avLst/>
              <a:gdLst>
                <a:gd name="T0" fmla="*/ 22 w 499"/>
                <a:gd name="T1" fmla="*/ 405 h 606"/>
                <a:gd name="T2" fmla="*/ 43 w 499"/>
                <a:gd name="T3" fmla="*/ 491 h 606"/>
                <a:gd name="T4" fmla="*/ 83 w 499"/>
                <a:gd name="T5" fmla="*/ 586 h 606"/>
                <a:gd name="T6" fmla="*/ 95 w 499"/>
                <a:gd name="T7" fmla="*/ 606 h 606"/>
                <a:gd name="T8" fmla="*/ 499 w 499"/>
                <a:gd name="T9" fmla="*/ 446 h 606"/>
                <a:gd name="T10" fmla="*/ 118 w 499"/>
                <a:gd name="T11" fmla="*/ 0 h 606"/>
                <a:gd name="T12" fmla="*/ 22 w 499"/>
                <a:gd name="T13" fmla="*/ 405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9" h="606">
                  <a:moveTo>
                    <a:pt x="22" y="405"/>
                  </a:moveTo>
                  <a:cubicBezTo>
                    <a:pt x="27" y="434"/>
                    <a:pt x="33" y="463"/>
                    <a:pt x="43" y="491"/>
                  </a:cubicBezTo>
                  <a:cubicBezTo>
                    <a:pt x="53" y="523"/>
                    <a:pt x="66" y="555"/>
                    <a:pt x="83" y="586"/>
                  </a:cubicBezTo>
                  <a:cubicBezTo>
                    <a:pt x="87" y="593"/>
                    <a:pt x="91" y="600"/>
                    <a:pt x="95" y="606"/>
                  </a:cubicBezTo>
                  <a:cubicBezTo>
                    <a:pt x="191" y="584"/>
                    <a:pt x="337" y="527"/>
                    <a:pt x="499" y="44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5" y="117"/>
                    <a:pt x="0" y="262"/>
                    <a:pt x="22" y="405"/>
                  </a:cubicBezTo>
                </a:path>
              </a:pathLst>
            </a:custGeom>
            <a:solidFill>
              <a:srgbClr val="E0F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1ïḓe">
              <a:extLst>
                <a:ext uri="{FF2B5EF4-FFF2-40B4-BE49-F238E27FC236}">
                  <a16:creationId xmlns:a16="http://schemas.microsoft.com/office/drawing/2014/main" id="{74A3B509-0C35-4E3B-BCD3-2A28BA2EFBA7}"/>
                </a:ext>
              </a:extLst>
            </p:cNvPr>
            <p:cNvSpPr/>
            <p:nvPr/>
          </p:nvSpPr>
          <p:spPr bwMode="auto">
            <a:xfrm>
              <a:off x="4019551" y="2317751"/>
              <a:ext cx="1673225" cy="2098675"/>
            </a:xfrm>
            <a:custGeom>
              <a:avLst/>
              <a:gdLst>
                <a:gd name="T0" fmla="*/ 102 w 483"/>
                <a:gd name="T1" fmla="*/ 0 h 606"/>
                <a:gd name="T2" fmla="*/ 0 w 483"/>
                <a:gd name="T3" fmla="*/ 322 h 606"/>
                <a:gd name="T4" fmla="*/ 6 w 483"/>
                <a:gd name="T5" fmla="*/ 405 h 606"/>
                <a:gd name="T6" fmla="*/ 6 w 483"/>
                <a:gd name="T7" fmla="*/ 405 h 606"/>
                <a:gd name="T8" fmla="*/ 27 w 483"/>
                <a:gd name="T9" fmla="*/ 491 h 606"/>
                <a:gd name="T10" fmla="*/ 27 w 483"/>
                <a:gd name="T11" fmla="*/ 491 h 606"/>
                <a:gd name="T12" fmla="*/ 27 w 483"/>
                <a:gd name="T13" fmla="*/ 491 h 606"/>
                <a:gd name="T14" fmla="*/ 27 w 483"/>
                <a:gd name="T15" fmla="*/ 491 h 606"/>
                <a:gd name="T16" fmla="*/ 27 w 483"/>
                <a:gd name="T17" fmla="*/ 491 h 606"/>
                <a:gd name="T18" fmla="*/ 67 w 483"/>
                <a:gd name="T19" fmla="*/ 586 h 606"/>
                <a:gd name="T20" fmla="*/ 79 w 483"/>
                <a:gd name="T21" fmla="*/ 606 h 606"/>
                <a:gd name="T22" fmla="*/ 79 w 483"/>
                <a:gd name="T23" fmla="*/ 606 h 606"/>
                <a:gd name="T24" fmla="*/ 483 w 483"/>
                <a:gd name="T25" fmla="*/ 446 h 606"/>
                <a:gd name="T26" fmla="*/ 102 w 483"/>
                <a:gd name="T27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606">
                  <a:moveTo>
                    <a:pt x="102" y="0"/>
                  </a:moveTo>
                  <a:cubicBezTo>
                    <a:pt x="36" y="94"/>
                    <a:pt x="0" y="207"/>
                    <a:pt x="0" y="322"/>
                  </a:cubicBezTo>
                  <a:cubicBezTo>
                    <a:pt x="0" y="349"/>
                    <a:pt x="2" y="377"/>
                    <a:pt x="6" y="405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11" y="434"/>
                    <a:pt x="17" y="463"/>
                    <a:pt x="27" y="491"/>
                  </a:cubicBezTo>
                  <a:cubicBezTo>
                    <a:pt x="27" y="491"/>
                    <a:pt x="27" y="491"/>
                    <a:pt x="27" y="491"/>
                  </a:cubicBezTo>
                  <a:cubicBezTo>
                    <a:pt x="27" y="491"/>
                    <a:pt x="27" y="491"/>
                    <a:pt x="27" y="491"/>
                  </a:cubicBezTo>
                  <a:cubicBezTo>
                    <a:pt x="27" y="491"/>
                    <a:pt x="27" y="491"/>
                    <a:pt x="27" y="491"/>
                  </a:cubicBezTo>
                  <a:cubicBezTo>
                    <a:pt x="27" y="491"/>
                    <a:pt x="27" y="491"/>
                    <a:pt x="27" y="491"/>
                  </a:cubicBezTo>
                  <a:cubicBezTo>
                    <a:pt x="37" y="523"/>
                    <a:pt x="50" y="555"/>
                    <a:pt x="67" y="586"/>
                  </a:cubicBezTo>
                  <a:cubicBezTo>
                    <a:pt x="71" y="593"/>
                    <a:pt x="75" y="600"/>
                    <a:pt x="79" y="606"/>
                  </a:cubicBezTo>
                  <a:cubicBezTo>
                    <a:pt x="79" y="606"/>
                    <a:pt x="79" y="606"/>
                    <a:pt x="79" y="606"/>
                  </a:cubicBezTo>
                  <a:cubicBezTo>
                    <a:pt x="175" y="584"/>
                    <a:pt x="321" y="527"/>
                    <a:pt x="483" y="446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A8B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śľiḍè">
              <a:extLst>
                <a:ext uri="{FF2B5EF4-FFF2-40B4-BE49-F238E27FC236}">
                  <a16:creationId xmlns:a16="http://schemas.microsoft.com/office/drawing/2014/main" id="{55E53904-7F57-4C98-B4E7-B126B1E5CB89}"/>
                </a:ext>
              </a:extLst>
            </p:cNvPr>
            <p:cNvSpPr/>
            <p:nvPr/>
          </p:nvSpPr>
          <p:spPr bwMode="auto">
            <a:xfrm>
              <a:off x="4764088" y="4429126"/>
              <a:ext cx="2039938" cy="1066800"/>
            </a:xfrm>
            <a:custGeom>
              <a:avLst/>
              <a:gdLst>
                <a:gd name="T0" fmla="*/ 0 w 589"/>
                <a:gd name="T1" fmla="*/ 151 h 308"/>
                <a:gd name="T2" fmla="*/ 589 w 589"/>
                <a:gd name="T3" fmla="*/ 212 h 308"/>
                <a:gd name="T4" fmla="*/ 408 w 589"/>
                <a:gd name="T5" fmla="*/ 0 h 308"/>
                <a:gd name="T6" fmla="*/ 0 w 589"/>
                <a:gd name="T7" fmla="*/ 15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308">
                  <a:moveTo>
                    <a:pt x="0" y="151"/>
                  </a:moveTo>
                  <a:cubicBezTo>
                    <a:pt x="164" y="279"/>
                    <a:pt x="392" y="308"/>
                    <a:pt x="589" y="212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62" y="73"/>
                    <a:pt x="121" y="124"/>
                    <a:pt x="0" y="151"/>
                  </a:cubicBezTo>
                </a:path>
              </a:pathLst>
            </a:custGeom>
            <a:solidFill>
              <a:srgbClr val="E0F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1îḑè">
              <a:extLst>
                <a:ext uri="{FF2B5EF4-FFF2-40B4-BE49-F238E27FC236}">
                  <a16:creationId xmlns:a16="http://schemas.microsoft.com/office/drawing/2014/main" id="{8C32A469-1AA2-45BD-8FB2-9597C9A675DC}"/>
                </a:ext>
              </a:extLst>
            </p:cNvPr>
            <p:cNvSpPr/>
            <p:nvPr/>
          </p:nvSpPr>
          <p:spPr bwMode="auto">
            <a:xfrm>
              <a:off x="4764088" y="4429126"/>
              <a:ext cx="2039938" cy="931863"/>
            </a:xfrm>
            <a:custGeom>
              <a:avLst/>
              <a:gdLst>
                <a:gd name="T0" fmla="*/ 408 w 589"/>
                <a:gd name="T1" fmla="*/ 0 h 269"/>
                <a:gd name="T2" fmla="*/ 408 w 589"/>
                <a:gd name="T3" fmla="*/ 0 h 269"/>
                <a:gd name="T4" fmla="*/ 0 w 589"/>
                <a:gd name="T5" fmla="*/ 151 h 269"/>
                <a:gd name="T6" fmla="*/ 343 w 589"/>
                <a:gd name="T7" fmla="*/ 269 h 269"/>
                <a:gd name="T8" fmla="*/ 589 w 589"/>
                <a:gd name="T9" fmla="*/ 212 h 269"/>
                <a:gd name="T10" fmla="*/ 470 w 589"/>
                <a:gd name="T11" fmla="*/ 73 h 269"/>
                <a:gd name="T12" fmla="*/ 408 w 589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69">
                  <a:moveTo>
                    <a:pt x="408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262" y="73"/>
                    <a:pt x="121" y="124"/>
                    <a:pt x="0" y="151"/>
                  </a:cubicBezTo>
                  <a:cubicBezTo>
                    <a:pt x="98" y="228"/>
                    <a:pt x="220" y="269"/>
                    <a:pt x="343" y="269"/>
                  </a:cubicBezTo>
                  <a:cubicBezTo>
                    <a:pt x="426" y="269"/>
                    <a:pt x="510" y="250"/>
                    <a:pt x="589" y="212"/>
                  </a:cubicBezTo>
                  <a:cubicBezTo>
                    <a:pt x="470" y="73"/>
                    <a:pt x="470" y="73"/>
                    <a:pt x="470" y="73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solidFill>
              <a:srgbClr val="A8B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îḋé">
              <a:extLst>
                <a:ext uri="{FF2B5EF4-FFF2-40B4-BE49-F238E27FC236}">
                  <a16:creationId xmlns:a16="http://schemas.microsoft.com/office/drawing/2014/main" id="{8D504C66-868E-4292-867A-F3153C79217D}"/>
                </a:ext>
              </a:extLst>
            </p:cNvPr>
            <p:cNvSpPr/>
            <p:nvPr/>
          </p:nvSpPr>
          <p:spPr bwMode="auto">
            <a:xfrm>
              <a:off x="3409951" y="3719513"/>
              <a:ext cx="2767013" cy="1371600"/>
            </a:xfrm>
            <a:custGeom>
              <a:avLst/>
              <a:gdLst>
                <a:gd name="T0" fmla="*/ 134 w 799"/>
                <a:gd name="T1" fmla="*/ 196 h 396"/>
                <a:gd name="T2" fmla="*/ 203 w 799"/>
                <a:gd name="T3" fmla="*/ 86 h 396"/>
                <a:gd name="T4" fmla="*/ 182 w 799"/>
                <a:gd name="T5" fmla="*/ 0 h 396"/>
                <a:gd name="T6" fmla="*/ 39 w 799"/>
                <a:gd name="T7" fmla="*/ 310 h 396"/>
                <a:gd name="T8" fmla="*/ 391 w 799"/>
                <a:gd name="T9" fmla="*/ 356 h 396"/>
                <a:gd name="T10" fmla="*/ 799 w 799"/>
                <a:gd name="T11" fmla="*/ 205 h 396"/>
                <a:gd name="T12" fmla="*/ 659 w 799"/>
                <a:gd name="T13" fmla="*/ 41 h 396"/>
                <a:gd name="T14" fmla="*/ 255 w 799"/>
                <a:gd name="T15" fmla="*/ 201 h 396"/>
                <a:gd name="T16" fmla="*/ 134 w 799"/>
                <a:gd name="T17" fmla="*/ 1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396">
                  <a:moveTo>
                    <a:pt x="134" y="196"/>
                  </a:moveTo>
                  <a:cubicBezTo>
                    <a:pt x="123" y="175"/>
                    <a:pt x="149" y="136"/>
                    <a:pt x="203" y="86"/>
                  </a:cubicBezTo>
                  <a:cubicBezTo>
                    <a:pt x="193" y="58"/>
                    <a:pt x="187" y="29"/>
                    <a:pt x="182" y="0"/>
                  </a:cubicBezTo>
                  <a:cubicBezTo>
                    <a:pt x="59" y="124"/>
                    <a:pt x="0" y="238"/>
                    <a:pt x="39" y="310"/>
                  </a:cubicBezTo>
                  <a:cubicBezTo>
                    <a:pt x="78" y="383"/>
                    <a:pt x="213" y="396"/>
                    <a:pt x="391" y="356"/>
                  </a:cubicBezTo>
                  <a:cubicBezTo>
                    <a:pt x="512" y="329"/>
                    <a:pt x="653" y="278"/>
                    <a:pt x="799" y="205"/>
                  </a:cubicBezTo>
                  <a:cubicBezTo>
                    <a:pt x="659" y="41"/>
                    <a:pt x="659" y="41"/>
                    <a:pt x="659" y="41"/>
                  </a:cubicBezTo>
                  <a:cubicBezTo>
                    <a:pt x="497" y="122"/>
                    <a:pt x="351" y="179"/>
                    <a:pt x="255" y="201"/>
                  </a:cubicBezTo>
                  <a:cubicBezTo>
                    <a:pt x="188" y="217"/>
                    <a:pt x="145" y="216"/>
                    <a:pt x="134" y="196"/>
                  </a:cubicBezTo>
                </a:path>
              </a:pathLst>
            </a:custGeom>
            <a:solidFill>
              <a:srgbClr val="D35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Sļîḋè">
              <a:extLst>
                <a:ext uri="{FF2B5EF4-FFF2-40B4-BE49-F238E27FC236}">
                  <a16:creationId xmlns:a16="http://schemas.microsoft.com/office/drawing/2014/main" id="{7C1C9E73-B5B1-4276-AB09-484CCE19BFE8}"/>
                </a:ext>
              </a:extLst>
            </p:cNvPr>
            <p:cNvSpPr/>
            <p:nvPr/>
          </p:nvSpPr>
          <p:spPr bwMode="auto">
            <a:xfrm>
              <a:off x="3503613" y="3719513"/>
              <a:ext cx="2673350" cy="1309688"/>
            </a:xfrm>
            <a:custGeom>
              <a:avLst/>
              <a:gdLst>
                <a:gd name="T0" fmla="*/ 155 w 772"/>
                <a:gd name="T1" fmla="*/ 0 h 378"/>
                <a:gd name="T2" fmla="*/ 155 w 772"/>
                <a:gd name="T3" fmla="*/ 0 h 378"/>
                <a:gd name="T4" fmla="*/ 0 w 772"/>
                <a:gd name="T5" fmla="*/ 261 h 378"/>
                <a:gd name="T6" fmla="*/ 12 w 772"/>
                <a:gd name="T7" fmla="*/ 310 h 378"/>
                <a:gd name="T8" fmla="*/ 187 w 772"/>
                <a:gd name="T9" fmla="*/ 378 h 378"/>
                <a:gd name="T10" fmla="*/ 364 w 772"/>
                <a:gd name="T11" fmla="*/ 356 h 378"/>
                <a:gd name="T12" fmla="*/ 772 w 772"/>
                <a:gd name="T13" fmla="*/ 205 h 378"/>
                <a:gd name="T14" fmla="*/ 632 w 772"/>
                <a:gd name="T15" fmla="*/ 41 h 378"/>
                <a:gd name="T16" fmla="*/ 632 w 772"/>
                <a:gd name="T17" fmla="*/ 41 h 378"/>
                <a:gd name="T18" fmla="*/ 228 w 772"/>
                <a:gd name="T19" fmla="*/ 201 h 378"/>
                <a:gd name="T20" fmla="*/ 228 w 772"/>
                <a:gd name="T21" fmla="*/ 201 h 378"/>
                <a:gd name="T22" fmla="*/ 152 w 772"/>
                <a:gd name="T23" fmla="*/ 212 h 378"/>
                <a:gd name="T24" fmla="*/ 107 w 772"/>
                <a:gd name="T25" fmla="*/ 196 h 378"/>
                <a:gd name="T26" fmla="*/ 105 w 772"/>
                <a:gd name="T27" fmla="*/ 185 h 378"/>
                <a:gd name="T28" fmla="*/ 176 w 772"/>
                <a:gd name="T29" fmla="*/ 86 h 378"/>
                <a:gd name="T30" fmla="*/ 155 w 772"/>
                <a:gd name="T3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2" h="378"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57" y="98"/>
                    <a:pt x="0" y="191"/>
                    <a:pt x="0" y="261"/>
                  </a:cubicBezTo>
                  <a:cubicBezTo>
                    <a:pt x="0" y="279"/>
                    <a:pt x="4" y="295"/>
                    <a:pt x="12" y="310"/>
                  </a:cubicBezTo>
                  <a:cubicBezTo>
                    <a:pt x="37" y="356"/>
                    <a:pt x="100" y="378"/>
                    <a:pt x="187" y="378"/>
                  </a:cubicBezTo>
                  <a:cubicBezTo>
                    <a:pt x="238" y="378"/>
                    <a:pt x="298" y="371"/>
                    <a:pt x="364" y="356"/>
                  </a:cubicBezTo>
                  <a:cubicBezTo>
                    <a:pt x="485" y="329"/>
                    <a:pt x="626" y="278"/>
                    <a:pt x="772" y="205"/>
                  </a:cubicBezTo>
                  <a:cubicBezTo>
                    <a:pt x="632" y="41"/>
                    <a:pt x="632" y="41"/>
                    <a:pt x="632" y="41"/>
                  </a:cubicBezTo>
                  <a:cubicBezTo>
                    <a:pt x="632" y="41"/>
                    <a:pt x="632" y="41"/>
                    <a:pt x="632" y="41"/>
                  </a:cubicBezTo>
                  <a:cubicBezTo>
                    <a:pt x="470" y="122"/>
                    <a:pt x="324" y="179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197" y="208"/>
                    <a:pt x="172" y="212"/>
                    <a:pt x="152" y="212"/>
                  </a:cubicBezTo>
                  <a:cubicBezTo>
                    <a:pt x="129" y="212"/>
                    <a:pt x="113" y="207"/>
                    <a:pt x="107" y="196"/>
                  </a:cubicBezTo>
                  <a:cubicBezTo>
                    <a:pt x="105" y="193"/>
                    <a:pt x="105" y="189"/>
                    <a:pt x="105" y="185"/>
                  </a:cubicBezTo>
                  <a:cubicBezTo>
                    <a:pt x="105" y="162"/>
                    <a:pt x="130" y="128"/>
                    <a:pt x="176" y="86"/>
                  </a:cubicBezTo>
                  <a:cubicBezTo>
                    <a:pt x="166" y="58"/>
                    <a:pt x="160" y="29"/>
                    <a:pt x="155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BD209F2-E4B5-4F86-ABA4-87815BE7E0CB}"/>
              </a:ext>
            </a:extLst>
          </p:cNvPr>
          <p:cNvGrpSpPr/>
          <p:nvPr/>
        </p:nvGrpSpPr>
        <p:grpSpPr>
          <a:xfrm>
            <a:off x="6156168" y="2686605"/>
            <a:ext cx="5826558" cy="1505613"/>
            <a:chOff x="5997178" y="2783160"/>
            <a:chExt cx="5826558" cy="150561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A4237F7-8A8C-4744-99C8-B9704017B242}"/>
                </a:ext>
              </a:extLst>
            </p:cNvPr>
            <p:cNvSpPr txBox="1"/>
            <p:nvPr/>
          </p:nvSpPr>
          <p:spPr>
            <a:xfrm>
              <a:off x="5997178" y="2783160"/>
              <a:ext cx="5826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CentSchbkCyrill BT" panose="02040603050705020303" pitchFamily="18" charset="-52"/>
                </a:rPr>
                <a:t>we are in such a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61367C-8CAA-47C2-9DF0-6227CCC4D638}"/>
                </a:ext>
              </a:extLst>
            </p:cNvPr>
            <p:cNvSpPr/>
            <p:nvPr/>
          </p:nvSpPr>
          <p:spPr>
            <a:xfrm>
              <a:off x="5997178" y="3457776"/>
              <a:ext cx="47965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dirty="0">
                  <a:solidFill>
                    <a:schemeClr val="accent4"/>
                  </a:solidFill>
                  <a:latin typeface="CentSchbkCyrill BT" panose="02040603050705020303" pitchFamily="18" charset="-52"/>
                </a:rPr>
                <a:t>Civilized Society</a:t>
              </a:r>
              <a:endParaRPr lang="zh-CN" alt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7F410F1-26A8-4393-9B83-DACD713C5DB2}"/>
              </a:ext>
            </a:extLst>
          </p:cNvPr>
          <p:cNvSpPr txBox="1"/>
          <p:nvPr/>
        </p:nvSpPr>
        <p:spPr>
          <a:xfrm>
            <a:off x="5518434" y="2620993"/>
            <a:ext cx="6351419" cy="1552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Calculus</a:t>
            </a:r>
            <a:r>
              <a:rPr lang="en-US" altLang="zh-CN" sz="3600" dirty="0">
                <a:latin typeface="CentSchbkCyrill BT" panose="02040603050705020303" pitchFamily="18" charset="-52"/>
              </a:rPr>
              <a:t> </a:t>
            </a:r>
            <a:r>
              <a:rPr lang="en-US" altLang="zh-CN" sz="3200" dirty="0">
                <a:latin typeface="CentSchbkCyrill BT" panose="02040603050705020303" pitchFamily="18" charset="-52"/>
              </a:rPr>
              <a:t>is backward</a:t>
            </a:r>
            <a:r>
              <a:rPr lang="en-US" altLang="zh-CN" sz="3600" dirty="0">
                <a:latin typeface="CentSchbkCyrill BT" panose="02040603050705020303" pitchFamily="18" charset="-52"/>
              </a:rPr>
              <a:t> but</a:t>
            </a:r>
          </a:p>
          <a:p>
            <a:pPr algn="ctr">
              <a:lnSpc>
                <a:spcPct val="125000"/>
              </a:lnSpc>
            </a:pPr>
            <a:r>
              <a:rPr lang="en-US" altLang="zh-CN" sz="44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Deep Learning</a:t>
            </a:r>
            <a:r>
              <a:rPr lang="en-US" altLang="zh-CN" sz="3200" dirty="0">
                <a:latin typeface="CentSchbkCyrill BT" panose="02040603050705020303" pitchFamily="18" charset="-52"/>
              </a:rPr>
              <a:t> is developed</a:t>
            </a:r>
            <a:endParaRPr lang="zh-CN" altLang="en-US" sz="3600" dirty="0">
              <a:latin typeface="CentSchbkCyrill BT" panose="02040603050705020303" pitchFamily="18" charset="-5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52DE32-42ED-48F7-9177-EA9432DA6B24}"/>
              </a:ext>
            </a:extLst>
          </p:cNvPr>
          <p:cNvSpPr txBox="1"/>
          <p:nvPr/>
        </p:nvSpPr>
        <p:spPr>
          <a:xfrm>
            <a:off x="6075471" y="2158391"/>
            <a:ext cx="4942379" cy="2405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dirty="0">
                <a:latin typeface="CentSchbkCyrill BT" panose="02040603050705020303" pitchFamily="18" charset="-52"/>
              </a:rPr>
              <a:t>they are committed to </a:t>
            </a:r>
          </a:p>
          <a:p>
            <a:pPr>
              <a:lnSpc>
                <a:spcPct val="125000"/>
              </a:lnSpc>
            </a:pPr>
            <a:r>
              <a:rPr lang="en-US" altLang="zh-CN" sz="3600" dirty="0">
                <a:latin typeface="CentSchbkCyrill BT" panose="02040603050705020303" pitchFamily="18" charset="-52"/>
              </a:rPr>
              <a:t>using</a:t>
            </a:r>
            <a:r>
              <a:rPr lang="en-US" altLang="zh-CN" sz="4400" dirty="0">
                <a:latin typeface="CentSchbkCyrill BT" panose="02040603050705020303" pitchFamily="18" charset="-52"/>
              </a:rPr>
              <a:t> </a:t>
            </a:r>
            <a:r>
              <a:rPr lang="en-US" altLang="zh-CN" sz="48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Artillery</a:t>
            </a:r>
            <a:endParaRPr lang="en-US" altLang="zh-CN" sz="4400" dirty="0">
              <a:solidFill>
                <a:schemeClr val="accent4"/>
              </a:solidFill>
              <a:latin typeface="CentSchbkCyrill BT" panose="02040603050705020303" pitchFamily="18" charset="-52"/>
            </a:endParaRPr>
          </a:p>
          <a:p>
            <a:pPr>
              <a:lnSpc>
                <a:spcPct val="125000"/>
              </a:lnSpc>
            </a:pPr>
            <a:r>
              <a:rPr lang="en-US" altLang="zh-CN" sz="3600" dirty="0">
                <a:latin typeface="CentSchbkCyrill BT" panose="02040603050705020303" pitchFamily="18" charset="-52"/>
              </a:rPr>
              <a:t>to attack opponents</a:t>
            </a:r>
            <a:endParaRPr lang="zh-CN" altLang="en-US" sz="3600" dirty="0">
              <a:latin typeface="CentSchbkCyrill BT" panose="02040603050705020303" pitchFamily="18" charset="-52"/>
            </a:endParaRPr>
          </a:p>
        </p:txBody>
      </p:sp>
      <p:grpSp>
        <p:nvGrpSpPr>
          <p:cNvPr id="30" name="a60aec91-c93c-4a19-9dd8-cbb77a98c1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AD063E5-7227-4765-AD9F-40180D4CA6D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22664" y="2388862"/>
            <a:ext cx="4903015" cy="2564801"/>
            <a:chOff x="3601946" y="2124343"/>
            <a:chExt cx="4988108" cy="2609314"/>
          </a:xfrm>
        </p:grpSpPr>
        <p:sp>
          <p:nvSpPr>
            <p:cNvPr id="31" name="ï$ľidê">
              <a:extLst>
                <a:ext uri="{FF2B5EF4-FFF2-40B4-BE49-F238E27FC236}">
                  <a16:creationId xmlns:a16="http://schemas.microsoft.com/office/drawing/2014/main" id="{4BDCB5B9-C1E0-404B-B45D-91EA0F974E81}"/>
                </a:ext>
              </a:extLst>
            </p:cNvPr>
            <p:cNvSpPr/>
            <p:nvPr/>
          </p:nvSpPr>
          <p:spPr bwMode="auto">
            <a:xfrm>
              <a:off x="3803038" y="2712910"/>
              <a:ext cx="2207128" cy="8877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1iḋê">
              <a:extLst>
                <a:ext uri="{FF2B5EF4-FFF2-40B4-BE49-F238E27FC236}">
                  <a16:creationId xmlns:a16="http://schemas.microsoft.com/office/drawing/2014/main" id="{D5B26F3A-5C94-4A08-B882-9E4D76F5D0B6}"/>
                </a:ext>
              </a:extLst>
            </p:cNvPr>
            <p:cNvSpPr/>
            <p:nvPr/>
          </p:nvSpPr>
          <p:spPr bwMode="auto">
            <a:xfrm>
              <a:off x="3768707" y="2678579"/>
              <a:ext cx="2275794" cy="956423"/>
            </a:xfrm>
            <a:custGeom>
              <a:avLst/>
              <a:gdLst>
                <a:gd name="T0" fmla="*/ 464 w 464"/>
                <a:gd name="T1" fmla="*/ 195 h 195"/>
                <a:gd name="T2" fmla="*/ 0 w 464"/>
                <a:gd name="T3" fmla="*/ 195 h 195"/>
                <a:gd name="T4" fmla="*/ 0 w 464"/>
                <a:gd name="T5" fmla="*/ 0 h 195"/>
                <a:gd name="T6" fmla="*/ 464 w 464"/>
                <a:gd name="T7" fmla="*/ 0 h 195"/>
                <a:gd name="T8" fmla="*/ 464 w 464"/>
                <a:gd name="T9" fmla="*/ 195 h 195"/>
                <a:gd name="T10" fmla="*/ 14 w 464"/>
                <a:gd name="T11" fmla="*/ 181 h 195"/>
                <a:gd name="T12" fmla="*/ 450 w 464"/>
                <a:gd name="T13" fmla="*/ 181 h 195"/>
                <a:gd name="T14" fmla="*/ 450 w 464"/>
                <a:gd name="T15" fmla="*/ 14 h 195"/>
                <a:gd name="T16" fmla="*/ 14 w 464"/>
                <a:gd name="T17" fmla="*/ 14 h 195"/>
                <a:gd name="T18" fmla="*/ 14 w 464"/>
                <a:gd name="T19" fmla="*/ 18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4" h="195">
                  <a:moveTo>
                    <a:pt x="464" y="195"/>
                  </a:moveTo>
                  <a:lnTo>
                    <a:pt x="0" y="195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95"/>
                  </a:lnTo>
                  <a:close/>
                  <a:moveTo>
                    <a:pt x="14" y="181"/>
                  </a:moveTo>
                  <a:lnTo>
                    <a:pt x="450" y="181"/>
                  </a:lnTo>
                  <a:lnTo>
                    <a:pt x="450" y="14"/>
                  </a:lnTo>
                  <a:lnTo>
                    <a:pt x="14" y="14"/>
                  </a:lnTo>
                  <a:lnTo>
                    <a:pt x="14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ślîḑê">
              <a:extLst>
                <a:ext uri="{FF2B5EF4-FFF2-40B4-BE49-F238E27FC236}">
                  <a16:creationId xmlns:a16="http://schemas.microsoft.com/office/drawing/2014/main" id="{90159B5E-6170-4832-B053-A00D74BD3199}"/>
                </a:ext>
              </a:extLst>
            </p:cNvPr>
            <p:cNvSpPr/>
            <p:nvPr/>
          </p:nvSpPr>
          <p:spPr bwMode="auto">
            <a:xfrm>
              <a:off x="3803038" y="2271485"/>
              <a:ext cx="328618" cy="1128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1iḍê">
              <a:extLst>
                <a:ext uri="{FF2B5EF4-FFF2-40B4-BE49-F238E27FC236}">
                  <a16:creationId xmlns:a16="http://schemas.microsoft.com/office/drawing/2014/main" id="{6E9302FE-5E04-4DB7-82E9-F9D754CB9D1E}"/>
                </a:ext>
              </a:extLst>
            </p:cNvPr>
            <p:cNvSpPr/>
            <p:nvPr/>
          </p:nvSpPr>
          <p:spPr bwMode="auto">
            <a:xfrm>
              <a:off x="3768707" y="2237153"/>
              <a:ext cx="397285" cy="181476"/>
            </a:xfrm>
            <a:custGeom>
              <a:avLst/>
              <a:gdLst>
                <a:gd name="T0" fmla="*/ 81 w 81"/>
                <a:gd name="T1" fmla="*/ 37 h 37"/>
                <a:gd name="T2" fmla="*/ 0 w 81"/>
                <a:gd name="T3" fmla="*/ 37 h 37"/>
                <a:gd name="T4" fmla="*/ 0 w 81"/>
                <a:gd name="T5" fmla="*/ 0 h 37"/>
                <a:gd name="T6" fmla="*/ 81 w 81"/>
                <a:gd name="T7" fmla="*/ 0 h 37"/>
                <a:gd name="T8" fmla="*/ 81 w 81"/>
                <a:gd name="T9" fmla="*/ 37 h 37"/>
                <a:gd name="T10" fmla="*/ 14 w 81"/>
                <a:gd name="T11" fmla="*/ 22 h 37"/>
                <a:gd name="T12" fmla="*/ 67 w 81"/>
                <a:gd name="T13" fmla="*/ 22 h 37"/>
                <a:gd name="T14" fmla="*/ 67 w 81"/>
                <a:gd name="T15" fmla="*/ 14 h 37"/>
                <a:gd name="T16" fmla="*/ 14 w 81"/>
                <a:gd name="T17" fmla="*/ 14 h 37"/>
                <a:gd name="T18" fmla="*/ 14 w 81"/>
                <a:gd name="T19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37">
                  <a:moveTo>
                    <a:pt x="81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37"/>
                  </a:lnTo>
                  <a:close/>
                  <a:moveTo>
                    <a:pt x="14" y="22"/>
                  </a:moveTo>
                  <a:lnTo>
                    <a:pt x="67" y="22"/>
                  </a:lnTo>
                  <a:lnTo>
                    <a:pt x="67" y="14"/>
                  </a:lnTo>
                  <a:lnTo>
                    <a:pt x="14" y="14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lîḋe">
              <a:extLst>
                <a:ext uri="{FF2B5EF4-FFF2-40B4-BE49-F238E27FC236}">
                  <a16:creationId xmlns:a16="http://schemas.microsoft.com/office/drawing/2014/main" id="{324CE5FA-88A1-4855-806E-AA70EEE236A3}"/>
                </a:ext>
              </a:extLst>
            </p:cNvPr>
            <p:cNvSpPr/>
            <p:nvPr/>
          </p:nvSpPr>
          <p:spPr bwMode="auto">
            <a:xfrm>
              <a:off x="4538748" y="2899290"/>
              <a:ext cx="1285039" cy="510091"/>
            </a:xfrm>
            <a:custGeom>
              <a:avLst/>
              <a:gdLst>
                <a:gd name="T0" fmla="*/ 262 w 262"/>
                <a:gd name="T1" fmla="*/ 104 h 104"/>
                <a:gd name="T2" fmla="*/ 0 w 262"/>
                <a:gd name="T3" fmla="*/ 104 h 104"/>
                <a:gd name="T4" fmla="*/ 0 w 262"/>
                <a:gd name="T5" fmla="*/ 0 h 104"/>
                <a:gd name="T6" fmla="*/ 262 w 262"/>
                <a:gd name="T7" fmla="*/ 0 h 104"/>
                <a:gd name="T8" fmla="*/ 262 w 262"/>
                <a:gd name="T9" fmla="*/ 104 h 104"/>
                <a:gd name="T10" fmla="*/ 14 w 262"/>
                <a:gd name="T11" fmla="*/ 90 h 104"/>
                <a:gd name="T12" fmla="*/ 248 w 262"/>
                <a:gd name="T13" fmla="*/ 90 h 104"/>
                <a:gd name="T14" fmla="*/ 248 w 262"/>
                <a:gd name="T15" fmla="*/ 14 h 104"/>
                <a:gd name="T16" fmla="*/ 14 w 262"/>
                <a:gd name="T17" fmla="*/ 14 h 104"/>
                <a:gd name="T18" fmla="*/ 14 w 262"/>
                <a:gd name="T19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104">
                  <a:moveTo>
                    <a:pt x="26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62" y="0"/>
                  </a:lnTo>
                  <a:lnTo>
                    <a:pt x="262" y="104"/>
                  </a:lnTo>
                  <a:close/>
                  <a:moveTo>
                    <a:pt x="14" y="90"/>
                  </a:moveTo>
                  <a:lnTo>
                    <a:pt x="248" y="90"/>
                  </a:lnTo>
                  <a:lnTo>
                    <a:pt x="248" y="14"/>
                  </a:lnTo>
                  <a:lnTo>
                    <a:pt x="14" y="14"/>
                  </a:lnTo>
                  <a:lnTo>
                    <a:pt x="14" y="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ṥľíďe">
              <a:extLst>
                <a:ext uri="{FF2B5EF4-FFF2-40B4-BE49-F238E27FC236}">
                  <a16:creationId xmlns:a16="http://schemas.microsoft.com/office/drawing/2014/main" id="{02094609-CA43-41FB-AEB0-C6286A18CC02}"/>
                </a:ext>
              </a:extLst>
            </p:cNvPr>
            <p:cNvSpPr/>
            <p:nvPr/>
          </p:nvSpPr>
          <p:spPr bwMode="auto">
            <a:xfrm>
              <a:off x="5975835" y="2825720"/>
              <a:ext cx="289381" cy="662139"/>
            </a:xfrm>
            <a:custGeom>
              <a:avLst/>
              <a:gdLst>
                <a:gd name="T0" fmla="*/ 0 w 59"/>
                <a:gd name="T1" fmla="*/ 135 h 135"/>
                <a:gd name="T2" fmla="*/ 0 w 59"/>
                <a:gd name="T3" fmla="*/ 0 h 135"/>
                <a:gd name="T4" fmla="*/ 59 w 59"/>
                <a:gd name="T5" fmla="*/ 29 h 135"/>
                <a:gd name="T6" fmla="*/ 59 w 59"/>
                <a:gd name="T7" fmla="*/ 105 h 135"/>
                <a:gd name="T8" fmla="*/ 0 w 59"/>
                <a:gd name="T9" fmla="*/ 135 h 135"/>
                <a:gd name="T10" fmla="*/ 14 w 59"/>
                <a:gd name="T11" fmla="*/ 22 h 135"/>
                <a:gd name="T12" fmla="*/ 14 w 59"/>
                <a:gd name="T13" fmla="*/ 112 h 135"/>
                <a:gd name="T14" fmla="*/ 45 w 59"/>
                <a:gd name="T15" fmla="*/ 97 h 135"/>
                <a:gd name="T16" fmla="*/ 45 w 59"/>
                <a:gd name="T17" fmla="*/ 37 h 135"/>
                <a:gd name="T18" fmla="*/ 14 w 59"/>
                <a:gd name="T19" fmla="*/ 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35">
                  <a:moveTo>
                    <a:pt x="0" y="135"/>
                  </a:moveTo>
                  <a:lnTo>
                    <a:pt x="0" y="0"/>
                  </a:lnTo>
                  <a:lnTo>
                    <a:pt x="59" y="29"/>
                  </a:lnTo>
                  <a:lnTo>
                    <a:pt x="59" y="105"/>
                  </a:lnTo>
                  <a:lnTo>
                    <a:pt x="0" y="135"/>
                  </a:lnTo>
                  <a:close/>
                  <a:moveTo>
                    <a:pt x="14" y="22"/>
                  </a:moveTo>
                  <a:lnTo>
                    <a:pt x="14" y="112"/>
                  </a:lnTo>
                  <a:lnTo>
                    <a:pt x="45" y="97"/>
                  </a:lnTo>
                  <a:lnTo>
                    <a:pt x="45" y="37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ḻiḋe">
              <a:extLst>
                <a:ext uri="{FF2B5EF4-FFF2-40B4-BE49-F238E27FC236}">
                  <a16:creationId xmlns:a16="http://schemas.microsoft.com/office/drawing/2014/main" id="{67B0AE7C-F029-422A-9D7F-BB1F7F19AEA3}"/>
                </a:ext>
              </a:extLst>
            </p:cNvPr>
            <p:cNvSpPr/>
            <p:nvPr/>
          </p:nvSpPr>
          <p:spPr bwMode="auto">
            <a:xfrm>
              <a:off x="6196546" y="2825720"/>
              <a:ext cx="289381" cy="662139"/>
            </a:xfrm>
            <a:custGeom>
              <a:avLst/>
              <a:gdLst>
                <a:gd name="T0" fmla="*/ 0 w 59"/>
                <a:gd name="T1" fmla="*/ 135 h 135"/>
                <a:gd name="T2" fmla="*/ 0 w 59"/>
                <a:gd name="T3" fmla="*/ 0 h 135"/>
                <a:gd name="T4" fmla="*/ 59 w 59"/>
                <a:gd name="T5" fmla="*/ 29 h 135"/>
                <a:gd name="T6" fmla="*/ 59 w 59"/>
                <a:gd name="T7" fmla="*/ 105 h 135"/>
                <a:gd name="T8" fmla="*/ 0 w 59"/>
                <a:gd name="T9" fmla="*/ 135 h 135"/>
                <a:gd name="T10" fmla="*/ 14 w 59"/>
                <a:gd name="T11" fmla="*/ 22 h 135"/>
                <a:gd name="T12" fmla="*/ 14 w 59"/>
                <a:gd name="T13" fmla="*/ 112 h 135"/>
                <a:gd name="T14" fmla="*/ 45 w 59"/>
                <a:gd name="T15" fmla="*/ 97 h 135"/>
                <a:gd name="T16" fmla="*/ 45 w 59"/>
                <a:gd name="T17" fmla="*/ 37 h 135"/>
                <a:gd name="T18" fmla="*/ 14 w 59"/>
                <a:gd name="T19" fmla="*/ 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35">
                  <a:moveTo>
                    <a:pt x="0" y="135"/>
                  </a:moveTo>
                  <a:lnTo>
                    <a:pt x="0" y="0"/>
                  </a:lnTo>
                  <a:lnTo>
                    <a:pt x="59" y="29"/>
                  </a:lnTo>
                  <a:lnTo>
                    <a:pt x="59" y="105"/>
                  </a:lnTo>
                  <a:lnTo>
                    <a:pt x="0" y="135"/>
                  </a:lnTo>
                  <a:close/>
                  <a:moveTo>
                    <a:pt x="14" y="22"/>
                  </a:moveTo>
                  <a:lnTo>
                    <a:pt x="14" y="112"/>
                  </a:lnTo>
                  <a:lnTo>
                    <a:pt x="45" y="97"/>
                  </a:lnTo>
                  <a:lnTo>
                    <a:pt x="45" y="37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lïḑê">
              <a:extLst>
                <a:ext uri="{FF2B5EF4-FFF2-40B4-BE49-F238E27FC236}">
                  <a16:creationId xmlns:a16="http://schemas.microsoft.com/office/drawing/2014/main" id="{C1D00403-CE43-42DA-ABD5-B260C6BF9E23}"/>
                </a:ext>
              </a:extLst>
            </p:cNvPr>
            <p:cNvSpPr/>
            <p:nvPr/>
          </p:nvSpPr>
          <p:spPr bwMode="auto">
            <a:xfrm>
              <a:off x="6417261" y="2825720"/>
              <a:ext cx="294284" cy="662139"/>
            </a:xfrm>
            <a:custGeom>
              <a:avLst/>
              <a:gdLst>
                <a:gd name="T0" fmla="*/ 0 w 60"/>
                <a:gd name="T1" fmla="*/ 135 h 135"/>
                <a:gd name="T2" fmla="*/ 0 w 60"/>
                <a:gd name="T3" fmla="*/ 0 h 135"/>
                <a:gd name="T4" fmla="*/ 60 w 60"/>
                <a:gd name="T5" fmla="*/ 29 h 135"/>
                <a:gd name="T6" fmla="*/ 60 w 60"/>
                <a:gd name="T7" fmla="*/ 105 h 135"/>
                <a:gd name="T8" fmla="*/ 0 w 60"/>
                <a:gd name="T9" fmla="*/ 135 h 135"/>
                <a:gd name="T10" fmla="*/ 14 w 60"/>
                <a:gd name="T11" fmla="*/ 22 h 135"/>
                <a:gd name="T12" fmla="*/ 14 w 60"/>
                <a:gd name="T13" fmla="*/ 112 h 135"/>
                <a:gd name="T14" fmla="*/ 45 w 60"/>
                <a:gd name="T15" fmla="*/ 97 h 135"/>
                <a:gd name="T16" fmla="*/ 45 w 60"/>
                <a:gd name="T17" fmla="*/ 37 h 135"/>
                <a:gd name="T18" fmla="*/ 14 w 60"/>
                <a:gd name="T19" fmla="*/ 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35">
                  <a:moveTo>
                    <a:pt x="0" y="135"/>
                  </a:moveTo>
                  <a:lnTo>
                    <a:pt x="0" y="0"/>
                  </a:lnTo>
                  <a:lnTo>
                    <a:pt x="60" y="29"/>
                  </a:lnTo>
                  <a:lnTo>
                    <a:pt x="60" y="105"/>
                  </a:lnTo>
                  <a:lnTo>
                    <a:pt x="0" y="135"/>
                  </a:lnTo>
                  <a:close/>
                  <a:moveTo>
                    <a:pt x="14" y="22"/>
                  </a:moveTo>
                  <a:lnTo>
                    <a:pt x="14" y="112"/>
                  </a:lnTo>
                  <a:lnTo>
                    <a:pt x="45" y="97"/>
                  </a:lnTo>
                  <a:lnTo>
                    <a:pt x="45" y="37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ľîďè">
              <a:extLst>
                <a:ext uri="{FF2B5EF4-FFF2-40B4-BE49-F238E27FC236}">
                  <a16:creationId xmlns:a16="http://schemas.microsoft.com/office/drawing/2014/main" id="{9E62E4C1-640D-48C7-AE8F-11ABC1325D76}"/>
                </a:ext>
              </a:extLst>
            </p:cNvPr>
            <p:cNvSpPr/>
            <p:nvPr/>
          </p:nvSpPr>
          <p:spPr bwMode="auto">
            <a:xfrm>
              <a:off x="6672306" y="3046431"/>
              <a:ext cx="667043" cy="220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ḻîḍè">
              <a:extLst>
                <a:ext uri="{FF2B5EF4-FFF2-40B4-BE49-F238E27FC236}">
                  <a16:creationId xmlns:a16="http://schemas.microsoft.com/office/drawing/2014/main" id="{485C4BC4-5D09-4A14-AF3D-3620A4309249}"/>
                </a:ext>
              </a:extLst>
            </p:cNvPr>
            <p:cNvSpPr/>
            <p:nvPr/>
          </p:nvSpPr>
          <p:spPr bwMode="auto">
            <a:xfrm>
              <a:off x="6637972" y="3007194"/>
              <a:ext cx="735709" cy="294284"/>
            </a:xfrm>
            <a:custGeom>
              <a:avLst/>
              <a:gdLst>
                <a:gd name="T0" fmla="*/ 150 w 150"/>
                <a:gd name="T1" fmla="*/ 60 h 60"/>
                <a:gd name="T2" fmla="*/ 0 w 150"/>
                <a:gd name="T3" fmla="*/ 60 h 60"/>
                <a:gd name="T4" fmla="*/ 0 w 150"/>
                <a:gd name="T5" fmla="*/ 0 h 60"/>
                <a:gd name="T6" fmla="*/ 150 w 150"/>
                <a:gd name="T7" fmla="*/ 0 h 60"/>
                <a:gd name="T8" fmla="*/ 150 w 150"/>
                <a:gd name="T9" fmla="*/ 60 h 60"/>
                <a:gd name="T10" fmla="*/ 15 w 150"/>
                <a:gd name="T11" fmla="*/ 45 h 60"/>
                <a:gd name="T12" fmla="*/ 136 w 150"/>
                <a:gd name="T13" fmla="*/ 45 h 60"/>
                <a:gd name="T14" fmla="*/ 136 w 150"/>
                <a:gd name="T15" fmla="*/ 15 h 60"/>
                <a:gd name="T16" fmla="*/ 15 w 150"/>
                <a:gd name="T17" fmla="*/ 15 h 60"/>
                <a:gd name="T18" fmla="*/ 15 w 150"/>
                <a:gd name="T19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60">
                  <a:moveTo>
                    <a:pt x="15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60"/>
                  </a:lnTo>
                  <a:close/>
                  <a:moveTo>
                    <a:pt x="15" y="45"/>
                  </a:moveTo>
                  <a:lnTo>
                    <a:pt x="136" y="45"/>
                  </a:lnTo>
                  <a:lnTo>
                    <a:pt x="136" y="15"/>
                  </a:lnTo>
                  <a:lnTo>
                    <a:pt x="15" y="15"/>
                  </a:lnTo>
                  <a:lnTo>
                    <a:pt x="1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śḷidê">
              <a:extLst>
                <a:ext uri="{FF2B5EF4-FFF2-40B4-BE49-F238E27FC236}">
                  <a16:creationId xmlns:a16="http://schemas.microsoft.com/office/drawing/2014/main" id="{AAFCB139-6381-4633-BA8E-A05FA4B9A90F}"/>
                </a:ext>
              </a:extLst>
            </p:cNvPr>
            <p:cNvSpPr/>
            <p:nvPr/>
          </p:nvSpPr>
          <p:spPr bwMode="auto">
            <a:xfrm>
              <a:off x="7339350" y="2933624"/>
              <a:ext cx="882851" cy="441425"/>
            </a:xfrm>
            <a:custGeom>
              <a:avLst/>
              <a:gdLst>
                <a:gd name="T0" fmla="*/ 22 w 180"/>
                <a:gd name="T1" fmla="*/ 0 h 90"/>
                <a:gd name="T2" fmla="*/ 0 w 180"/>
                <a:gd name="T3" fmla="*/ 23 h 90"/>
                <a:gd name="T4" fmla="*/ 0 w 180"/>
                <a:gd name="T5" fmla="*/ 68 h 90"/>
                <a:gd name="T6" fmla="*/ 22 w 180"/>
                <a:gd name="T7" fmla="*/ 90 h 90"/>
                <a:gd name="T8" fmla="*/ 180 w 180"/>
                <a:gd name="T9" fmla="*/ 90 h 90"/>
                <a:gd name="T10" fmla="*/ 180 w 180"/>
                <a:gd name="T11" fmla="*/ 0 h 90"/>
                <a:gd name="T12" fmla="*/ 22 w 18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0">
                  <a:moveTo>
                    <a:pt x="22" y="0"/>
                  </a:moveTo>
                  <a:lnTo>
                    <a:pt x="0" y="23"/>
                  </a:lnTo>
                  <a:lnTo>
                    <a:pt x="0" y="68"/>
                  </a:lnTo>
                  <a:lnTo>
                    <a:pt x="22" y="90"/>
                  </a:lnTo>
                  <a:lnTo>
                    <a:pt x="180" y="90"/>
                  </a:lnTo>
                  <a:lnTo>
                    <a:pt x="18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ľiḑé">
              <a:extLst>
                <a:ext uri="{FF2B5EF4-FFF2-40B4-BE49-F238E27FC236}">
                  <a16:creationId xmlns:a16="http://schemas.microsoft.com/office/drawing/2014/main" id="{1BEA65CC-C2C2-4A00-B0E2-51EE678F5027}"/>
                </a:ext>
              </a:extLst>
            </p:cNvPr>
            <p:cNvSpPr/>
            <p:nvPr/>
          </p:nvSpPr>
          <p:spPr bwMode="auto">
            <a:xfrm>
              <a:off x="7305015" y="2899290"/>
              <a:ext cx="951517" cy="510091"/>
            </a:xfrm>
            <a:custGeom>
              <a:avLst/>
              <a:gdLst>
                <a:gd name="T0" fmla="*/ 194 w 194"/>
                <a:gd name="T1" fmla="*/ 104 h 104"/>
                <a:gd name="T2" fmla="*/ 26 w 194"/>
                <a:gd name="T3" fmla="*/ 104 h 104"/>
                <a:gd name="T4" fmla="*/ 0 w 194"/>
                <a:gd name="T5" fmla="*/ 77 h 104"/>
                <a:gd name="T6" fmla="*/ 0 w 194"/>
                <a:gd name="T7" fmla="*/ 27 h 104"/>
                <a:gd name="T8" fmla="*/ 26 w 194"/>
                <a:gd name="T9" fmla="*/ 0 h 104"/>
                <a:gd name="T10" fmla="*/ 194 w 194"/>
                <a:gd name="T11" fmla="*/ 0 h 104"/>
                <a:gd name="T12" fmla="*/ 194 w 194"/>
                <a:gd name="T13" fmla="*/ 104 h 104"/>
                <a:gd name="T14" fmla="*/ 32 w 194"/>
                <a:gd name="T15" fmla="*/ 90 h 104"/>
                <a:gd name="T16" fmla="*/ 180 w 194"/>
                <a:gd name="T17" fmla="*/ 90 h 104"/>
                <a:gd name="T18" fmla="*/ 180 w 194"/>
                <a:gd name="T19" fmla="*/ 14 h 104"/>
                <a:gd name="T20" fmla="*/ 32 w 194"/>
                <a:gd name="T21" fmla="*/ 14 h 104"/>
                <a:gd name="T22" fmla="*/ 14 w 194"/>
                <a:gd name="T23" fmla="*/ 32 h 104"/>
                <a:gd name="T24" fmla="*/ 14 w 194"/>
                <a:gd name="T25" fmla="*/ 72 h 104"/>
                <a:gd name="T26" fmla="*/ 32 w 194"/>
                <a:gd name="T27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04">
                  <a:moveTo>
                    <a:pt x="194" y="104"/>
                  </a:moveTo>
                  <a:lnTo>
                    <a:pt x="26" y="104"/>
                  </a:lnTo>
                  <a:lnTo>
                    <a:pt x="0" y="77"/>
                  </a:lnTo>
                  <a:lnTo>
                    <a:pt x="0" y="27"/>
                  </a:lnTo>
                  <a:lnTo>
                    <a:pt x="26" y="0"/>
                  </a:lnTo>
                  <a:lnTo>
                    <a:pt x="194" y="0"/>
                  </a:lnTo>
                  <a:lnTo>
                    <a:pt x="194" y="104"/>
                  </a:lnTo>
                  <a:close/>
                  <a:moveTo>
                    <a:pt x="32" y="90"/>
                  </a:moveTo>
                  <a:lnTo>
                    <a:pt x="180" y="90"/>
                  </a:lnTo>
                  <a:lnTo>
                    <a:pt x="180" y="14"/>
                  </a:lnTo>
                  <a:lnTo>
                    <a:pt x="32" y="14"/>
                  </a:lnTo>
                  <a:lnTo>
                    <a:pt x="14" y="32"/>
                  </a:lnTo>
                  <a:lnTo>
                    <a:pt x="14" y="72"/>
                  </a:lnTo>
                  <a:lnTo>
                    <a:pt x="32" y="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ḻïďê">
              <a:extLst>
                <a:ext uri="{FF2B5EF4-FFF2-40B4-BE49-F238E27FC236}">
                  <a16:creationId xmlns:a16="http://schemas.microsoft.com/office/drawing/2014/main" id="{7EC8D9EE-05D4-4A25-9567-78F5A2BAE78B}"/>
                </a:ext>
              </a:extLst>
            </p:cNvPr>
            <p:cNvSpPr/>
            <p:nvPr/>
          </p:nvSpPr>
          <p:spPr bwMode="auto">
            <a:xfrm>
              <a:off x="7780775" y="3154335"/>
              <a:ext cx="107904" cy="333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ṣ1ídé">
              <a:extLst>
                <a:ext uri="{FF2B5EF4-FFF2-40B4-BE49-F238E27FC236}">
                  <a16:creationId xmlns:a16="http://schemas.microsoft.com/office/drawing/2014/main" id="{FD82CF54-1DCB-44A3-AF01-39E3FE61F4ED}"/>
                </a:ext>
              </a:extLst>
            </p:cNvPr>
            <p:cNvSpPr/>
            <p:nvPr/>
          </p:nvSpPr>
          <p:spPr bwMode="auto">
            <a:xfrm>
              <a:off x="7746441" y="3120004"/>
              <a:ext cx="176570" cy="402187"/>
            </a:xfrm>
            <a:custGeom>
              <a:avLst/>
              <a:gdLst>
                <a:gd name="T0" fmla="*/ 36 w 36"/>
                <a:gd name="T1" fmla="*/ 82 h 82"/>
                <a:gd name="T2" fmla="*/ 0 w 36"/>
                <a:gd name="T3" fmla="*/ 82 h 82"/>
                <a:gd name="T4" fmla="*/ 0 w 36"/>
                <a:gd name="T5" fmla="*/ 0 h 82"/>
                <a:gd name="T6" fmla="*/ 36 w 36"/>
                <a:gd name="T7" fmla="*/ 0 h 82"/>
                <a:gd name="T8" fmla="*/ 36 w 36"/>
                <a:gd name="T9" fmla="*/ 82 h 82"/>
                <a:gd name="T10" fmla="*/ 14 w 36"/>
                <a:gd name="T11" fmla="*/ 67 h 82"/>
                <a:gd name="T12" fmla="*/ 22 w 36"/>
                <a:gd name="T13" fmla="*/ 67 h 82"/>
                <a:gd name="T14" fmla="*/ 22 w 36"/>
                <a:gd name="T15" fmla="*/ 14 h 82"/>
                <a:gd name="T16" fmla="*/ 14 w 36"/>
                <a:gd name="T17" fmla="*/ 14 h 82"/>
                <a:gd name="T18" fmla="*/ 14 w 36"/>
                <a:gd name="T19" fmla="*/ 6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6" y="82"/>
                  </a:moveTo>
                  <a:lnTo>
                    <a:pt x="0" y="8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82"/>
                  </a:lnTo>
                  <a:close/>
                  <a:moveTo>
                    <a:pt x="14" y="67"/>
                  </a:moveTo>
                  <a:lnTo>
                    <a:pt x="22" y="67"/>
                  </a:lnTo>
                  <a:lnTo>
                    <a:pt x="22" y="14"/>
                  </a:lnTo>
                  <a:lnTo>
                    <a:pt x="14" y="14"/>
                  </a:lnTo>
                  <a:lnTo>
                    <a:pt x="14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ṩļiḑe">
              <a:extLst>
                <a:ext uri="{FF2B5EF4-FFF2-40B4-BE49-F238E27FC236}">
                  <a16:creationId xmlns:a16="http://schemas.microsoft.com/office/drawing/2014/main" id="{D6DBB564-08B8-4145-8A75-150B158C95FB}"/>
                </a:ext>
              </a:extLst>
            </p:cNvPr>
            <p:cNvSpPr/>
            <p:nvPr/>
          </p:nvSpPr>
          <p:spPr bwMode="auto">
            <a:xfrm>
              <a:off x="8001487" y="3154335"/>
              <a:ext cx="107904" cy="333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ṣļîḍê">
              <a:extLst>
                <a:ext uri="{FF2B5EF4-FFF2-40B4-BE49-F238E27FC236}">
                  <a16:creationId xmlns:a16="http://schemas.microsoft.com/office/drawing/2014/main" id="{9A1B53FC-62B9-4972-856A-9353D67D1CA1}"/>
                </a:ext>
              </a:extLst>
            </p:cNvPr>
            <p:cNvSpPr/>
            <p:nvPr/>
          </p:nvSpPr>
          <p:spPr bwMode="auto">
            <a:xfrm>
              <a:off x="7967155" y="3120004"/>
              <a:ext cx="176570" cy="402187"/>
            </a:xfrm>
            <a:custGeom>
              <a:avLst/>
              <a:gdLst>
                <a:gd name="T0" fmla="*/ 36 w 36"/>
                <a:gd name="T1" fmla="*/ 82 h 82"/>
                <a:gd name="T2" fmla="*/ 0 w 36"/>
                <a:gd name="T3" fmla="*/ 82 h 82"/>
                <a:gd name="T4" fmla="*/ 0 w 36"/>
                <a:gd name="T5" fmla="*/ 0 h 82"/>
                <a:gd name="T6" fmla="*/ 36 w 36"/>
                <a:gd name="T7" fmla="*/ 0 h 82"/>
                <a:gd name="T8" fmla="*/ 36 w 36"/>
                <a:gd name="T9" fmla="*/ 82 h 82"/>
                <a:gd name="T10" fmla="*/ 14 w 36"/>
                <a:gd name="T11" fmla="*/ 67 h 82"/>
                <a:gd name="T12" fmla="*/ 22 w 36"/>
                <a:gd name="T13" fmla="*/ 67 h 82"/>
                <a:gd name="T14" fmla="*/ 22 w 36"/>
                <a:gd name="T15" fmla="*/ 14 h 82"/>
                <a:gd name="T16" fmla="*/ 14 w 36"/>
                <a:gd name="T17" fmla="*/ 14 h 82"/>
                <a:gd name="T18" fmla="*/ 14 w 36"/>
                <a:gd name="T19" fmla="*/ 6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6" y="82"/>
                  </a:moveTo>
                  <a:lnTo>
                    <a:pt x="0" y="8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82"/>
                  </a:lnTo>
                  <a:close/>
                  <a:moveTo>
                    <a:pt x="14" y="67"/>
                  </a:moveTo>
                  <a:lnTo>
                    <a:pt x="22" y="67"/>
                  </a:lnTo>
                  <a:lnTo>
                    <a:pt x="22" y="14"/>
                  </a:lnTo>
                  <a:lnTo>
                    <a:pt x="14" y="14"/>
                  </a:lnTo>
                  <a:lnTo>
                    <a:pt x="14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ľíḑé">
              <a:extLst>
                <a:ext uri="{FF2B5EF4-FFF2-40B4-BE49-F238E27FC236}">
                  <a16:creationId xmlns:a16="http://schemas.microsoft.com/office/drawing/2014/main" id="{C91056CE-42C7-4E26-AD4F-79780E80DD2D}"/>
                </a:ext>
              </a:extLst>
            </p:cNvPr>
            <p:cNvSpPr/>
            <p:nvPr/>
          </p:nvSpPr>
          <p:spPr bwMode="auto">
            <a:xfrm>
              <a:off x="7560061" y="3154335"/>
              <a:ext cx="107904" cy="333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ś1ïḑè">
              <a:extLst>
                <a:ext uri="{FF2B5EF4-FFF2-40B4-BE49-F238E27FC236}">
                  <a16:creationId xmlns:a16="http://schemas.microsoft.com/office/drawing/2014/main" id="{B08B3B4E-8423-473C-8245-83818F175112}"/>
                </a:ext>
              </a:extLst>
            </p:cNvPr>
            <p:cNvSpPr/>
            <p:nvPr/>
          </p:nvSpPr>
          <p:spPr bwMode="auto">
            <a:xfrm>
              <a:off x="7525729" y="3120004"/>
              <a:ext cx="176570" cy="402187"/>
            </a:xfrm>
            <a:custGeom>
              <a:avLst/>
              <a:gdLst>
                <a:gd name="T0" fmla="*/ 36 w 36"/>
                <a:gd name="T1" fmla="*/ 82 h 82"/>
                <a:gd name="T2" fmla="*/ 0 w 36"/>
                <a:gd name="T3" fmla="*/ 82 h 82"/>
                <a:gd name="T4" fmla="*/ 0 w 36"/>
                <a:gd name="T5" fmla="*/ 0 h 82"/>
                <a:gd name="T6" fmla="*/ 36 w 36"/>
                <a:gd name="T7" fmla="*/ 0 h 82"/>
                <a:gd name="T8" fmla="*/ 36 w 36"/>
                <a:gd name="T9" fmla="*/ 82 h 82"/>
                <a:gd name="T10" fmla="*/ 14 w 36"/>
                <a:gd name="T11" fmla="*/ 67 h 82"/>
                <a:gd name="T12" fmla="*/ 22 w 36"/>
                <a:gd name="T13" fmla="*/ 67 h 82"/>
                <a:gd name="T14" fmla="*/ 22 w 36"/>
                <a:gd name="T15" fmla="*/ 14 h 82"/>
                <a:gd name="T16" fmla="*/ 14 w 36"/>
                <a:gd name="T17" fmla="*/ 14 h 82"/>
                <a:gd name="T18" fmla="*/ 14 w 36"/>
                <a:gd name="T19" fmla="*/ 6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6" y="82"/>
                  </a:moveTo>
                  <a:lnTo>
                    <a:pt x="0" y="8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82"/>
                  </a:lnTo>
                  <a:close/>
                  <a:moveTo>
                    <a:pt x="14" y="67"/>
                  </a:moveTo>
                  <a:lnTo>
                    <a:pt x="22" y="67"/>
                  </a:lnTo>
                  <a:lnTo>
                    <a:pt x="22" y="14"/>
                  </a:lnTo>
                  <a:lnTo>
                    <a:pt x="14" y="14"/>
                  </a:lnTo>
                  <a:lnTo>
                    <a:pt x="14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ḷidê">
              <a:extLst>
                <a:ext uri="{FF2B5EF4-FFF2-40B4-BE49-F238E27FC236}">
                  <a16:creationId xmlns:a16="http://schemas.microsoft.com/office/drawing/2014/main" id="{0CC6FAA9-0364-45C1-B44B-986E5174A993}"/>
                </a:ext>
              </a:extLst>
            </p:cNvPr>
            <p:cNvSpPr/>
            <p:nvPr/>
          </p:nvSpPr>
          <p:spPr bwMode="auto">
            <a:xfrm>
              <a:off x="7667965" y="2712910"/>
              <a:ext cx="554236" cy="220714"/>
            </a:xfrm>
            <a:custGeom>
              <a:avLst/>
              <a:gdLst>
                <a:gd name="T0" fmla="*/ 113 w 113"/>
                <a:gd name="T1" fmla="*/ 0 h 45"/>
                <a:gd name="T2" fmla="*/ 0 w 113"/>
                <a:gd name="T3" fmla="*/ 45 h 45"/>
                <a:gd name="T4" fmla="*/ 113 w 113"/>
                <a:gd name="T5" fmla="*/ 45 h 45"/>
                <a:gd name="T6" fmla="*/ 113 w 113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45">
                  <a:moveTo>
                    <a:pt x="113" y="0"/>
                  </a:moveTo>
                  <a:lnTo>
                    <a:pt x="0" y="45"/>
                  </a:lnTo>
                  <a:lnTo>
                    <a:pt x="113" y="4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0" name="íṡ1iḍé">
              <a:extLst>
                <a:ext uri="{FF2B5EF4-FFF2-40B4-BE49-F238E27FC236}">
                  <a16:creationId xmlns:a16="http://schemas.microsoft.com/office/drawing/2014/main" id="{ECB1F73A-971A-4289-949B-8A06A762640D}"/>
                </a:ext>
              </a:extLst>
            </p:cNvPr>
            <p:cNvSpPr/>
            <p:nvPr/>
          </p:nvSpPr>
          <p:spPr bwMode="auto">
            <a:xfrm>
              <a:off x="7491395" y="2658960"/>
              <a:ext cx="765138" cy="308999"/>
            </a:xfrm>
            <a:custGeom>
              <a:avLst/>
              <a:gdLst>
                <a:gd name="T0" fmla="*/ 156 w 156"/>
                <a:gd name="T1" fmla="*/ 63 h 63"/>
                <a:gd name="T2" fmla="*/ 0 w 156"/>
                <a:gd name="T3" fmla="*/ 63 h 63"/>
                <a:gd name="T4" fmla="*/ 156 w 156"/>
                <a:gd name="T5" fmla="*/ 0 h 63"/>
                <a:gd name="T6" fmla="*/ 156 w 156"/>
                <a:gd name="T7" fmla="*/ 63 h 63"/>
                <a:gd name="T8" fmla="*/ 73 w 156"/>
                <a:gd name="T9" fmla="*/ 49 h 63"/>
                <a:gd name="T10" fmla="*/ 142 w 156"/>
                <a:gd name="T11" fmla="*/ 49 h 63"/>
                <a:gd name="T12" fmla="*/ 142 w 156"/>
                <a:gd name="T13" fmla="*/ 22 h 63"/>
                <a:gd name="T14" fmla="*/ 73 w 156"/>
                <a:gd name="T15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63">
                  <a:moveTo>
                    <a:pt x="156" y="63"/>
                  </a:moveTo>
                  <a:lnTo>
                    <a:pt x="0" y="63"/>
                  </a:lnTo>
                  <a:lnTo>
                    <a:pt x="156" y="0"/>
                  </a:lnTo>
                  <a:lnTo>
                    <a:pt x="156" y="63"/>
                  </a:lnTo>
                  <a:close/>
                  <a:moveTo>
                    <a:pt x="73" y="49"/>
                  </a:moveTo>
                  <a:lnTo>
                    <a:pt x="142" y="49"/>
                  </a:lnTo>
                  <a:lnTo>
                    <a:pt x="142" y="22"/>
                  </a:lnTo>
                  <a:lnTo>
                    <a:pt x="7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ľiḓê">
              <a:extLst>
                <a:ext uri="{FF2B5EF4-FFF2-40B4-BE49-F238E27FC236}">
                  <a16:creationId xmlns:a16="http://schemas.microsoft.com/office/drawing/2014/main" id="{3105EC7C-FB23-4383-B79B-8EF7B909A84A}"/>
                </a:ext>
              </a:extLst>
            </p:cNvPr>
            <p:cNvSpPr/>
            <p:nvPr/>
          </p:nvSpPr>
          <p:spPr bwMode="auto">
            <a:xfrm>
              <a:off x="8295770" y="3007194"/>
              <a:ext cx="294284" cy="29428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4"/>
                    <a:pt x="30" y="64"/>
                    <a:pt x="42" y="64"/>
                  </a:cubicBezTo>
                  <a:cubicBezTo>
                    <a:pt x="54" y="64"/>
                    <a:pt x="64" y="54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ṩ1ïḑê">
              <a:extLst>
                <a:ext uri="{FF2B5EF4-FFF2-40B4-BE49-F238E27FC236}">
                  <a16:creationId xmlns:a16="http://schemas.microsoft.com/office/drawing/2014/main" id="{9913F0A5-80B4-4438-9A30-2FDB4BED4C66}"/>
                </a:ext>
              </a:extLst>
            </p:cNvPr>
            <p:cNvSpPr/>
            <p:nvPr/>
          </p:nvSpPr>
          <p:spPr bwMode="auto">
            <a:xfrm>
              <a:off x="8222201" y="3120004"/>
              <a:ext cx="107904" cy="686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1íḓê">
              <a:extLst>
                <a:ext uri="{FF2B5EF4-FFF2-40B4-BE49-F238E27FC236}">
                  <a16:creationId xmlns:a16="http://schemas.microsoft.com/office/drawing/2014/main" id="{F14A640E-2407-4821-A148-4D4E8CD1CE99}"/>
                </a:ext>
              </a:extLst>
            </p:cNvPr>
            <p:cNvSpPr/>
            <p:nvPr/>
          </p:nvSpPr>
          <p:spPr bwMode="auto">
            <a:xfrm>
              <a:off x="4872269" y="3708571"/>
              <a:ext cx="367856" cy="362950"/>
            </a:xfrm>
            <a:custGeom>
              <a:avLst/>
              <a:gdLst>
                <a:gd name="T0" fmla="*/ 106 w 106"/>
                <a:gd name="T1" fmla="*/ 106 h 106"/>
                <a:gd name="T2" fmla="*/ 0 w 106"/>
                <a:gd name="T3" fmla="*/ 0 h 106"/>
                <a:gd name="T4" fmla="*/ 20 w 106"/>
                <a:gd name="T5" fmla="*/ 0 h 106"/>
                <a:gd name="T6" fmla="*/ 106 w 106"/>
                <a:gd name="T7" fmla="*/ 86 h 106"/>
                <a:gd name="T8" fmla="*/ 106 w 10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106" y="106"/>
                  </a:moveTo>
                  <a:cubicBezTo>
                    <a:pt x="48" y="106"/>
                    <a:pt x="0" y="58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7"/>
                    <a:pt x="59" y="86"/>
                    <a:pt x="106" y="86"/>
                  </a:cubicBezTo>
                  <a:lnTo>
                    <a:pt x="106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ḻiḍê">
              <a:extLst>
                <a:ext uri="{FF2B5EF4-FFF2-40B4-BE49-F238E27FC236}">
                  <a16:creationId xmlns:a16="http://schemas.microsoft.com/office/drawing/2014/main" id="{D37786B0-9E25-4F13-BD26-8FDE99751D7F}"/>
                </a:ext>
              </a:extLst>
            </p:cNvPr>
            <p:cNvSpPr/>
            <p:nvPr/>
          </p:nvSpPr>
          <p:spPr bwMode="auto">
            <a:xfrm>
              <a:off x="3803038" y="3600667"/>
              <a:ext cx="1103566" cy="1098659"/>
            </a:xfrm>
            <a:custGeom>
              <a:avLst/>
              <a:gdLst>
                <a:gd name="T0" fmla="*/ 0 w 225"/>
                <a:gd name="T1" fmla="*/ 224 h 224"/>
                <a:gd name="T2" fmla="*/ 135 w 225"/>
                <a:gd name="T3" fmla="*/ 224 h 224"/>
                <a:gd name="T4" fmla="*/ 225 w 225"/>
                <a:gd name="T5" fmla="*/ 0 h 224"/>
                <a:gd name="T6" fmla="*/ 90 w 225"/>
                <a:gd name="T7" fmla="*/ 0 h 224"/>
                <a:gd name="T8" fmla="*/ 0 w 225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4">
                  <a:moveTo>
                    <a:pt x="0" y="224"/>
                  </a:moveTo>
                  <a:lnTo>
                    <a:pt x="135" y="224"/>
                  </a:lnTo>
                  <a:lnTo>
                    <a:pt x="225" y="0"/>
                  </a:lnTo>
                  <a:lnTo>
                    <a:pt x="90" y="0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ľîḋe">
              <a:extLst>
                <a:ext uri="{FF2B5EF4-FFF2-40B4-BE49-F238E27FC236}">
                  <a16:creationId xmlns:a16="http://schemas.microsoft.com/office/drawing/2014/main" id="{36484C00-5E34-49D5-8B12-90DDA3C66330}"/>
                </a:ext>
              </a:extLst>
            </p:cNvPr>
            <p:cNvSpPr/>
            <p:nvPr/>
          </p:nvSpPr>
          <p:spPr bwMode="auto">
            <a:xfrm>
              <a:off x="3749088" y="3566332"/>
              <a:ext cx="1211470" cy="1167325"/>
            </a:xfrm>
            <a:custGeom>
              <a:avLst/>
              <a:gdLst>
                <a:gd name="T0" fmla="*/ 151 w 247"/>
                <a:gd name="T1" fmla="*/ 238 h 238"/>
                <a:gd name="T2" fmla="*/ 0 w 247"/>
                <a:gd name="T3" fmla="*/ 238 h 238"/>
                <a:gd name="T4" fmla="*/ 96 w 247"/>
                <a:gd name="T5" fmla="*/ 0 h 238"/>
                <a:gd name="T6" fmla="*/ 247 w 247"/>
                <a:gd name="T7" fmla="*/ 0 h 238"/>
                <a:gd name="T8" fmla="*/ 151 w 247"/>
                <a:gd name="T9" fmla="*/ 238 h 238"/>
                <a:gd name="T10" fmla="*/ 21 w 247"/>
                <a:gd name="T11" fmla="*/ 224 h 238"/>
                <a:gd name="T12" fmla="*/ 141 w 247"/>
                <a:gd name="T13" fmla="*/ 224 h 238"/>
                <a:gd name="T14" fmla="*/ 225 w 247"/>
                <a:gd name="T15" fmla="*/ 14 h 238"/>
                <a:gd name="T16" fmla="*/ 106 w 247"/>
                <a:gd name="T17" fmla="*/ 14 h 238"/>
                <a:gd name="T18" fmla="*/ 21 w 247"/>
                <a:gd name="T19" fmla="*/ 22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238">
                  <a:moveTo>
                    <a:pt x="151" y="238"/>
                  </a:moveTo>
                  <a:lnTo>
                    <a:pt x="0" y="238"/>
                  </a:lnTo>
                  <a:lnTo>
                    <a:pt x="96" y="0"/>
                  </a:lnTo>
                  <a:lnTo>
                    <a:pt x="247" y="0"/>
                  </a:lnTo>
                  <a:lnTo>
                    <a:pt x="151" y="238"/>
                  </a:lnTo>
                  <a:close/>
                  <a:moveTo>
                    <a:pt x="21" y="224"/>
                  </a:moveTo>
                  <a:lnTo>
                    <a:pt x="141" y="224"/>
                  </a:lnTo>
                  <a:lnTo>
                    <a:pt x="225" y="14"/>
                  </a:lnTo>
                  <a:lnTo>
                    <a:pt x="106" y="14"/>
                  </a:lnTo>
                  <a:lnTo>
                    <a:pt x="21" y="2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ḷîḋe">
              <a:extLst>
                <a:ext uri="{FF2B5EF4-FFF2-40B4-BE49-F238E27FC236}">
                  <a16:creationId xmlns:a16="http://schemas.microsoft.com/office/drawing/2014/main" id="{8CACD536-77E4-49DA-AB16-1571FB5869CE}"/>
                </a:ext>
              </a:extLst>
            </p:cNvPr>
            <p:cNvSpPr/>
            <p:nvPr/>
          </p:nvSpPr>
          <p:spPr bwMode="auto">
            <a:xfrm>
              <a:off x="4685890" y="3590857"/>
              <a:ext cx="912280" cy="593473"/>
            </a:xfrm>
            <a:custGeom>
              <a:avLst/>
              <a:gdLst>
                <a:gd name="T0" fmla="*/ 140 w 186"/>
                <a:gd name="T1" fmla="*/ 121 h 121"/>
                <a:gd name="T2" fmla="*/ 0 w 186"/>
                <a:gd name="T3" fmla="*/ 121 h 121"/>
                <a:gd name="T4" fmla="*/ 0 w 186"/>
                <a:gd name="T5" fmla="*/ 107 h 121"/>
                <a:gd name="T6" fmla="*/ 130 w 186"/>
                <a:gd name="T7" fmla="*/ 107 h 121"/>
                <a:gd name="T8" fmla="*/ 174 w 186"/>
                <a:gd name="T9" fmla="*/ 0 h 121"/>
                <a:gd name="T10" fmla="*/ 186 w 186"/>
                <a:gd name="T11" fmla="*/ 5 h 121"/>
                <a:gd name="T12" fmla="*/ 140 w 186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21">
                  <a:moveTo>
                    <a:pt x="140" y="121"/>
                  </a:moveTo>
                  <a:lnTo>
                    <a:pt x="0" y="121"/>
                  </a:lnTo>
                  <a:lnTo>
                    <a:pt x="0" y="107"/>
                  </a:lnTo>
                  <a:lnTo>
                    <a:pt x="130" y="107"/>
                  </a:lnTo>
                  <a:lnTo>
                    <a:pt x="174" y="0"/>
                  </a:lnTo>
                  <a:lnTo>
                    <a:pt x="186" y="5"/>
                  </a:lnTo>
                  <a:lnTo>
                    <a:pt x="14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ļiḓe">
              <a:extLst>
                <a:ext uri="{FF2B5EF4-FFF2-40B4-BE49-F238E27FC236}">
                  <a16:creationId xmlns:a16="http://schemas.microsoft.com/office/drawing/2014/main" id="{2ADFC73B-29CD-4197-8ECE-6CC98009B523}"/>
                </a:ext>
              </a:extLst>
            </p:cNvPr>
            <p:cNvSpPr/>
            <p:nvPr/>
          </p:nvSpPr>
          <p:spPr bwMode="auto">
            <a:xfrm>
              <a:off x="7412919" y="2933624"/>
              <a:ext cx="68666" cy="4414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ṣ1ïḑe">
              <a:extLst>
                <a:ext uri="{FF2B5EF4-FFF2-40B4-BE49-F238E27FC236}">
                  <a16:creationId xmlns:a16="http://schemas.microsoft.com/office/drawing/2014/main" id="{31970E2B-CF46-4D06-8650-7E43D8E86BAA}"/>
                </a:ext>
              </a:extLst>
            </p:cNvPr>
            <p:cNvSpPr/>
            <p:nvPr/>
          </p:nvSpPr>
          <p:spPr bwMode="auto">
            <a:xfrm>
              <a:off x="5240126" y="3154335"/>
              <a:ext cx="549330" cy="5542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ļíḍé">
              <a:extLst>
                <a:ext uri="{FF2B5EF4-FFF2-40B4-BE49-F238E27FC236}">
                  <a16:creationId xmlns:a16="http://schemas.microsoft.com/office/drawing/2014/main" id="{E06771EF-5619-4C7F-B725-A887F6592DEB}"/>
                </a:ext>
              </a:extLst>
            </p:cNvPr>
            <p:cNvSpPr/>
            <p:nvPr/>
          </p:nvSpPr>
          <p:spPr bwMode="auto">
            <a:xfrm>
              <a:off x="5205791" y="3120004"/>
              <a:ext cx="617996" cy="622902"/>
            </a:xfrm>
            <a:custGeom>
              <a:avLst/>
              <a:gdLst>
                <a:gd name="T0" fmla="*/ 126 w 126"/>
                <a:gd name="T1" fmla="*/ 127 h 127"/>
                <a:gd name="T2" fmla="*/ 0 w 126"/>
                <a:gd name="T3" fmla="*/ 127 h 127"/>
                <a:gd name="T4" fmla="*/ 0 w 126"/>
                <a:gd name="T5" fmla="*/ 0 h 127"/>
                <a:gd name="T6" fmla="*/ 126 w 126"/>
                <a:gd name="T7" fmla="*/ 0 h 127"/>
                <a:gd name="T8" fmla="*/ 126 w 126"/>
                <a:gd name="T9" fmla="*/ 127 h 127"/>
                <a:gd name="T10" fmla="*/ 14 w 126"/>
                <a:gd name="T11" fmla="*/ 112 h 127"/>
                <a:gd name="T12" fmla="*/ 112 w 126"/>
                <a:gd name="T13" fmla="*/ 112 h 127"/>
                <a:gd name="T14" fmla="*/ 112 w 126"/>
                <a:gd name="T15" fmla="*/ 14 h 127"/>
                <a:gd name="T16" fmla="*/ 14 w 126"/>
                <a:gd name="T17" fmla="*/ 14 h 127"/>
                <a:gd name="T18" fmla="*/ 14 w 126"/>
                <a:gd name="T1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27">
                  <a:moveTo>
                    <a:pt x="126" y="127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126" y="127"/>
                  </a:lnTo>
                  <a:close/>
                  <a:moveTo>
                    <a:pt x="14" y="112"/>
                  </a:moveTo>
                  <a:lnTo>
                    <a:pt x="112" y="112"/>
                  </a:lnTo>
                  <a:lnTo>
                    <a:pt x="112" y="14"/>
                  </a:lnTo>
                  <a:lnTo>
                    <a:pt x="14" y="14"/>
                  </a:lnTo>
                  <a:lnTo>
                    <a:pt x="1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śḻîḓè">
              <a:extLst>
                <a:ext uri="{FF2B5EF4-FFF2-40B4-BE49-F238E27FC236}">
                  <a16:creationId xmlns:a16="http://schemas.microsoft.com/office/drawing/2014/main" id="{AEA28E14-782E-4836-9AEE-33C3BF8C33B6}"/>
                </a:ext>
              </a:extLst>
            </p:cNvPr>
            <p:cNvSpPr/>
            <p:nvPr/>
          </p:nvSpPr>
          <p:spPr bwMode="auto">
            <a:xfrm>
              <a:off x="5313695" y="3267146"/>
              <a:ext cx="68666" cy="3286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ṡlïdè">
              <a:extLst>
                <a:ext uri="{FF2B5EF4-FFF2-40B4-BE49-F238E27FC236}">
                  <a16:creationId xmlns:a16="http://schemas.microsoft.com/office/drawing/2014/main" id="{23AE916D-ABC7-46D2-844F-D5B448CEAF5E}"/>
                </a:ext>
              </a:extLst>
            </p:cNvPr>
            <p:cNvSpPr/>
            <p:nvPr/>
          </p:nvSpPr>
          <p:spPr bwMode="auto">
            <a:xfrm>
              <a:off x="5426505" y="3267146"/>
              <a:ext cx="68666" cy="3286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ḷïḋè">
              <a:extLst>
                <a:ext uri="{FF2B5EF4-FFF2-40B4-BE49-F238E27FC236}">
                  <a16:creationId xmlns:a16="http://schemas.microsoft.com/office/drawing/2014/main" id="{33FED4D7-6895-4B39-B277-0D8F90F55C9E}"/>
                </a:ext>
              </a:extLst>
            </p:cNvPr>
            <p:cNvSpPr/>
            <p:nvPr/>
          </p:nvSpPr>
          <p:spPr bwMode="auto">
            <a:xfrm>
              <a:off x="5534409" y="3267146"/>
              <a:ext cx="68666" cy="3286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1ïḑê">
              <a:extLst>
                <a:ext uri="{FF2B5EF4-FFF2-40B4-BE49-F238E27FC236}">
                  <a16:creationId xmlns:a16="http://schemas.microsoft.com/office/drawing/2014/main" id="{8F5FCB0C-2F9B-4866-99F0-D7196464F557}"/>
                </a:ext>
              </a:extLst>
            </p:cNvPr>
            <p:cNvSpPr/>
            <p:nvPr/>
          </p:nvSpPr>
          <p:spPr bwMode="auto">
            <a:xfrm>
              <a:off x="4009037" y="3742902"/>
              <a:ext cx="691568" cy="809281"/>
            </a:xfrm>
            <a:custGeom>
              <a:avLst/>
              <a:gdLst>
                <a:gd name="T0" fmla="*/ 0 w 141"/>
                <a:gd name="T1" fmla="*/ 165 h 165"/>
                <a:gd name="T2" fmla="*/ 67 w 141"/>
                <a:gd name="T3" fmla="*/ 0 h 165"/>
                <a:gd name="T4" fmla="*/ 141 w 141"/>
                <a:gd name="T5" fmla="*/ 0 h 165"/>
                <a:gd name="T6" fmla="*/ 75 w 141"/>
                <a:gd name="T7" fmla="*/ 165 h 165"/>
                <a:gd name="T8" fmla="*/ 0 w 141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65">
                  <a:moveTo>
                    <a:pt x="0" y="165"/>
                  </a:moveTo>
                  <a:lnTo>
                    <a:pt x="67" y="0"/>
                  </a:lnTo>
                  <a:lnTo>
                    <a:pt x="141" y="0"/>
                  </a:lnTo>
                  <a:lnTo>
                    <a:pt x="75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ṩḷíďè">
              <a:extLst>
                <a:ext uri="{FF2B5EF4-FFF2-40B4-BE49-F238E27FC236}">
                  <a16:creationId xmlns:a16="http://schemas.microsoft.com/office/drawing/2014/main" id="{8825B3BF-E81F-4EA3-85AE-07312F51FC9B}"/>
                </a:ext>
              </a:extLst>
            </p:cNvPr>
            <p:cNvSpPr/>
            <p:nvPr/>
          </p:nvSpPr>
          <p:spPr bwMode="auto">
            <a:xfrm>
              <a:off x="3955086" y="3708571"/>
              <a:ext cx="799472" cy="882851"/>
            </a:xfrm>
            <a:custGeom>
              <a:avLst/>
              <a:gdLst>
                <a:gd name="T0" fmla="*/ 142 w 163"/>
                <a:gd name="T1" fmla="*/ 14 h 180"/>
                <a:gd name="T2" fmla="*/ 81 w 163"/>
                <a:gd name="T3" fmla="*/ 165 h 180"/>
                <a:gd name="T4" fmla="*/ 21 w 163"/>
                <a:gd name="T5" fmla="*/ 165 h 180"/>
                <a:gd name="T6" fmla="*/ 82 w 163"/>
                <a:gd name="T7" fmla="*/ 14 h 180"/>
                <a:gd name="T8" fmla="*/ 142 w 163"/>
                <a:gd name="T9" fmla="*/ 14 h 180"/>
                <a:gd name="T10" fmla="*/ 142 w 163"/>
                <a:gd name="T11" fmla="*/ 14 h 180"/>
                <a:gd name="T12" fmla="*/ 163 w 163"/>
                <a:gd name="T13" fmla="*/ 0 h 180"/>
                <a:gd name="T14" fmla="*/ 73 w 163"/>
                <a:gd name="T15" fmla="*/ 0 h 180"/>
                <a:gd name="T16" fmla="*/ 0 w 163"/>
                <a:gd name="T17" fmla="*/ 180 h 180"/>
                <a:gd name="T18" fmla="*/ 90 w 163"/>
                <a:gd name="T19" fmla="*/ 180 h 180"/>
                <a:gd name="T20" fmla="*/ 163 w 163"/>
                <a:gd name="T21" fmla="*/ 0 h 180"/>
                <a:gd name="T22" fmla="*/ 163 w 163"/>
                <a:gd name="T2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0">
                  <a:moveTo>
                    <a:pt x="142" y="14"/>
                  </a:moveTo>
                  <a:lnTo>
                    <a:pt x="81" y="165"/>
                  </a:lnTo>
                  <a:lnTo>
                    <a:pt x="21" y="165"/>
                  </a:lnTo>
                  <a:lnTo>
                    <a:pt x="82" y="14"/>
                  </a:lnTo>
                  <a:lnTo>
                    <a:pt x="142" y="14"/>
                  </a:lnTo>
                  <a:lnTo>
                    <a:pt x="142" y="14"/>
                  </a:lnTo>
                  <a:close/>
                  <a:moveTo>
                    <a:pt x="163" y="0"/>
                  </a:moveTo>
                  <a:lnTo>
                    <a:pt x="73" y="0"/>
                  </a:lnTo>
                  <a:lnTo>
                    <a:pt x="0" y="180"/>
                  </a:lnTo>
                  <a:lnTo>
                    <a:pt x="90" y="180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ṥḷiďê">
              <a:extLst>
                <a:ext uri="{FF2B5EF4-FFF2-40B4-BE49-F238E27FC236}">
                  <a16:creationId xmlns:a16="http://schemas.microsoft.com/office/drawing/2014/main" id="{E1560BDA-29DD-4FA0-9FDB-E3CB5A1F2564}"/>
                </a:ext>
              </a:extLst>
            </p:cNvPr>
            <p:cNvSpPr/>
            <p:nvPr/>
          </p:nvSpPr>
          <p:spPr bwMode="auto">
            <a:xfrm>
              <a:off x="4906604" y="3669333"/>
              <a:ext cx="333522" cy="735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ṩľíḓè">
              <a:extLst>
                <a:ext uri="{FF2B5EF4-FFF2-40B4-BE49-F238E27FC236}">
                  <a16:creationId xmlns:a16="http://schemas.microsoft.com/office/drawing/2014/main" id="{0B8CC955-F1ED-41DC-AD6B-EC8F0810F8E3}"/>
                </a:ext>
              </a:extLst>
            </p:cNvPr>
            <p:cNvSpPr/>
            <p:nvPr/>
          </p:nvSpPr>
          <p:spPr bwMode="auto">
            <a:xfrm>
              <a:off x="4210132" y="2933624"/>
              <a:ext cx="68666" cy="2207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ľîdê">
              <a:extLst>
                <a:ext uri="{FF2B5EF4-FFF2-40B4-BE49-F238E27FC236}">
                  <a16:creationId xmlns:a16="http://schemas.microsoft.com/office/drawing/2014/main" id="{855A47E7-8AC0-4194-B10B-B33548AB13AB}"/>
                </a:ext>
              </a:extLst>
            </p:cNvPr>
            <p:cNvSpPr/>
            <p:nvPr/>
          </p:nvSpPr>
          <p:spPr bwMode="auto">
            <a:xfrm>
              <a:off x="3989418" y="2899290"/>
              <a:ext cx="510092" cy="510091"/>
            </a:xfrm>
            <a:custGeom>
              <a:avLst/>
              <a:gdLst>
                <a:gd name="T0" fmla="*/ 74 w 148"/>
                <a:gd name="T1" fmla="*/ 148 h 148"/>
                <a:gd name="T2" fmla="*/ 74 w 148"/>
                <a:gd name="T3" fmla="*/ 128 h 148"/>
                <a:gd name="T4" fmla="*/ 128 w 148"/>
                <a:gd name="T5" fmla="*/ 74 h 148"/>
                <a:gd name="T6" fmla="*/ 74 w 148"/>
                <a:gd name="T7" fmla="*/ 20 h 148"/>
                <a:gd name="T8" fmla="*/ 20 w 148"/>
                <a:gd name="T9" fmla="*/ 74 h 148"/>
                <a:gd name="T10" fmla="*/ 0 w 148"/>
                <a:gd name="T11" fmla="*/ 74 h 148"/>
                <a:gd name="T12" fmla="*/ 74 w 148"/>
                <a:gd name="T13" fmla="*/ 0 h 148"/>
                <a:gd name="T14" fmla="*/ 148 w 148"/>
                <a:gd name="T15" fmla="*/ 74 h 148"/>
                <a:gd name="T16" fmla="*/ 74 w 148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48">
                  <a:moveTo>
                    <a:pt x="74" y="148"/>
                  </a:moveTo>
                  <a:cubicBezTo>
                    <a:pt x="74" y="128"/>
                    <a:pt x="74" y="128"/>
                    <a:pt x="74" y="128"/>
                  </a:cubicBezTo>
                  <a:cubicBezTo>
                    <a:pt x="104" y="128"/>
                    <a:pt x="128" y="104"/>
                    <a:pt x="128" y="74"/>
                  </a:cubicBezTo>
                  <a:cubicBezTo>
                    <a:pt x="128" y="44"/>
                    <a:pt x="104" y="20"/>
                    <a:pt x="74" y="20"/>
                  </a:cubicBezTo>
                  <a:cubicBezTo>
                    <a:pt x="44" y="20"/>
                    <a:pt x="20" y="44"/>
                    <a:pt x="2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8" y="33"/>
                    <a:pt x="148" y="74"/>
                  </a:cubicBezTo>
                  <a:cubicBezTo>
                    <a:pt x="148" y="115"/>
                    <a:pt x="115" y="148"/>
                    <a:pt x="74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šļide">
              <a:extLst>
                <a:ext uri="{FF2B5EF4-FFF2-40B4-BE49-F238E27FC236}">
                  <a16:creationId xmlns:a16="http://schemas.microsoft.com/office/drawing/2014/main" id="{2680C46E-C832-4012-90B0-772FF6296FAB}"/>
                </a:ext>
              </a:extLst>
            </p:cNvPr>
            <p:cNvSpPr/>
            <p:nvPr/>
          </p:nvSpPr>
          <p:spPr bwMode="auto">
            <a:xfrm>
              <a:off x="3655896" y="2786482"/>
              <a:ext cx="181477" cy="735709"/>
            </a:xfrm>
            <a:custGeom>
              <a:avLst/>
              <a:gdLst>
                <a:gd name="T0" fmla="*/ 37 w 37"/>
                <a:gd name="T1" fmla="*/ 150 h 150"/>
                <a:gd name="T2" fmla="*/ 0 w 37"/>
                <a:gd name="T3" fmla="*/ 150 h 150"/>
                <a:gd name="T4" fmla="*/ 0 w 37"/>
                <a:gd name="T5" fmla="*/ 0 h 150"/>
                <a:gd name="T6" fmla="*/ 37 w 37"/>
                <a:gd name="T7" fmla="*/ 0 h 150"/>
                <a:gd name="T8" fmla="*/ 37 w 37"/>
                <a:gd name="T9" fmla="*/ 150 h 150"/>
                <a:gd name="T10" fmla="*/ 14 w 37"/>
                <a:gd name="T11" fmla="*/ 135 h 150"/>
                <a:gd name="T12" fmla="*/ 23 w 37"/>
                <a:gd name="T13" fmla="*/ 135 h 150"/>
                <a:gd name="T14" fmla="*/ 23 w 37"/>
                <a:gd name="T15" fmla="*/ 15 h 150"/>
                <a:gd name="T16" fmla="*/ 14 w 37"/>
                <a:gd name="T17" fmla="*/ 15 h 150"/>
                <a:gd name="T18" fmla="*/ 14 w 37"/>
                <a:gd name="T19" fmla="*/ 13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50">
                  <a:moveTo>
                    <a:pt x="37" y="150"/>
                  </a:moveTo>
                  <a:lnTo>
                    <a:pt x="0" y="15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50"/>
                  </a:lnTo>
                  <a:close/>
                  <a:moveTo>
                    <a:pt x="14" y="135"/>
                  </a:moveTo>
                  <a:lnTo>
                    <a:pt x="23" y="135"/>
                  </a:lnTo>
                  <a:lnTo>
                    <a:pt x="23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Sļïdè">
              <a:extLst>
                <a:ext uri="{FF2B5EF4-FFF2-40B4-BE49-F238E27FC236}">
                  <a16:creationId xmlns:a16="http://schemas.microsoft.com/office/drawing/2014/main" id="{D2F119A3-C024-4E06-BEED-BE805FF4610D}"/>
                </a:ext>
              </a:extLst>
            </p:cNvPr>
            <p:cNvSpPr/>
            <p:nvPr/>
          </p:nvSpPr>
          <p:spPr bwMode="auto">
            <a:xfrm>
              <a:off x="4131657" y="2384295"/>
              <a:ext cx="774947" cy="328618"/>
            </a:xfrm>
            <a:custGeom>
              <a:avLst/>
              <a:gdLst>
                <a:gd name="T0" fmla="*/ 135 w 158"/>
                <a:gd name="T1" fmla="*/ 0 h 67"/>
                <a:gd name="T2" fmla="*/ 0 w 158"/>
                <a:gd name="T3" fmla="*/ 0 h 67"/>
                <a:gd name="T4" fmla="*/ 23 w 158"/>
                <a:gd name="T5" fmla="*/ 67 h 67"/>
                <a:gd name="T6" fmla="*/ 158 w 158"/>
                <a:gd name="T7" fmla="*/ 67 h 67"/>
                <a:gd name="T8" fmla="*/ 135 w 158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7">
                  <a:moveTo>
                    <a:pt x="135" y="0"/>
                  </a:moveTo>
                  <a:lnTo>
                    <a:pt x="0" y="0"/>
                  </a:lnTo>
                  <a:lnTo>
                    <a:pt x="23" y="67"/>
                  </a:lnTo>
                  <a:lnTo>
                    <a:pt x="158" y="6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ļïḍé">
              <a:extLst>
                <a:ext uri="{FF2B5EF4-FFF2-40B4-BE49-F238E27FC236}">
                  <a16:creationId xmlns:a16="http://schemas.microsoft.com/office/drawing/2014/main" id="{90F12448-A5C4-4E65-B62D-55925FCABA06}"/>
                </a:ext>
              </a:extLst>
            </p:cNvPr>
            <p:cNvSpPr/>
            <p:nvPr/>
          </p:nvSpPr>
          <p:spPr bwMode="auto">
            <a:xfrm>
              <a:off x="4082609" y="2345057"/>
              <a:ext cx="873042" cy="402187"/>
            </a:xfrm>
            <a:custGeom>
              <a:avLst/>
              <a:gdLst>
                <a:gd name="T0" fmla="*/ 178 w 178"/>
                <a:gd name="T1" fmla="*/ 82 h 82"/>
                <a:gd name="T2" fmla="*/ 28 w 178"/>
                <a:gd name="T3" fmla="*/ 82 h 82"/>
                <a:gd name="T4" fmla="*/ 0 w 178"/>
                <a:gd name="T5" fmla="*/ 0 h 82"/>
                <a:gd name="T6" fmla="*/ 150 w 178"/>
                <a:gd name="T7" fmla="*/ 0 h 82"/>
                <a:gd name="T8" fmla="*/ 178 w 178"/>
                <a:gd name="T9" fmla="*/ 82 h 82"/>
                <a:gd name="T10" fmla="*/ 38 w 178"/>
                <a:gd name="T11" fmla="*/ 68 h 82"/>
                <a:gd name="T12" fmla="*/ 158 w 178"/>
                <a:gd name="T13" fmla="*/ 68 h 82"/>
                <a:gd name="T14" fmla="*/ 141 w 178"/>
                <a:gd name="T15" fmla="*/ 15 h 82"/>
                <a:gd name="T16" fmla="*/ 20 w 178"/>
                <a:gd name="T17" fmla="*/ 15 h 82"/>
                <a:gd name="T18" fmla="*/ 38 w 178"/>
                <a:gd name="T1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82">
                  <a:moveTo>
                    <a:pt x="178" y="82"/>
                  </a:moveTo>
                  <a:lnTo>
                    <a:pt x="28" y="82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78" y="82"/>
                  </a:lnTo>
                  <a:close/>
                  <a:moveTo>
                    <a:pt x="38" y="68"/>
                  </a:moveTo>
                  <a:lnTo>
                    <a:pt x="158" y="68"/>
                  </a:lnTo>
                  <a:lnTo>
                    <a:pt x="141" y="15"/>
                  </a:lnTo>
                  <a:lnTo>
                    <a:pt x="20" y="15"/>
                  </a:lnTo>
                  <a:lnTo>
                    <a:pt x="3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ṧḻïḑê">
              <a:extLst>
                <a:ext uri="{FF2B5EF4-FFF2-40B4-BE49-F238E27FC236}">
                  <a16:creationId xmlns:a16="http://schemas.microsoft.com/office/drawing/2014/main" id="{F94E7B06-FA5B-4789-89DC-745CC333DE1B}"/>
                </a:ext>
              </a:extLst>
            </p:cNvPr>
            <p:cNvSpPr/>
            <p:nvPr/>
          </p:nvSpPr>
          <p:spPr bwMode="auto">
            <a:xfrm>
              <a:off x="5092984" y="2163581"/>
              <a:ext cx="68666" cy="3286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şḷîďe">
              <a:extLst>
                <a:ext uri="{FF2B5EF4-FFF2-40B4-BE49-F238E27FC236}">
                  <a16:creationId xmlns:a16="http://schemas.microsoft.com/office/drawing/2014/main" id="{AC31CE99-0C9F-4C93-9613-22D39BC2F8ED}"/>
                </a:ext>
              </a:extLst>
            </p:cNvPr>
            <p:cNvSpPr/>
            <p:nvPr/>
          </p:nvSpPr>
          <p:spPr bwMode="auto">
            <a:xfrm>
              <a:off x="4926223" y="2124343"/>
              <a:ext cx="402188" cy="402187"/>
            </a:xfrm>
            <a:custGeom>
              <a:avLst/>
              <a:gdLst>
                <a:gd name="T0" fmla="*/ 58 w 116"/>
                <a:gd name="T1" fmla="*/ 116 h 116"/>
                <a:gd name="T2" fmla="*/ 0 w 116"/>
                <a:gd name="T3" fmla="*/ 58 h 116"/>
                <a:gd name="T4" fmla="*/ 58 w 116"/>
                <a:gd name="T5" fmla="*/ 0 h 116"/>
                <a:gd name="T6" fmla="*/ 116 w 116"/>
                <a:gd name="T7" fmla="*/ 58 h 116"/>
                <a:gd name="T8" fmla="*/ 58 w 116"/>
                <a:gd name="T9" fmla="*/ 116 h 116"/>
                <a:gd name="T10" fmla="*/ 58 w 116"/>
                <a:gd name="T11" fmla="*/ 20 h 116"/>
                <a:gd name="T12" fmla="*/ 20 w 116"/>
                <a:gd name="T13" fmla="*/ 58 h 116"/>
                <a:gd name="T14" fmla="*/ 58 w 116"/>
                <a:gd name="T15" fmla="*/ 96 h 116"/>
                <a:gd name="T16" fmla="*/ 96 w 116"/>
                <a:gd name="T17" fmla="*/ 58 h 116"/>
                <a:gd name="T18" fmla="*/ 58 w 116"/>
                <a:gd name="T19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90"/>
                    <a:pt x="90" y="116"/>
                    <a:pt x="58" y="116"/>
                  </a:cubicBezTo>
                  <a:close/>
                  <a:moveTo>
                    <a:pt x="58" y="20"/>
                  </a:moveTo>
                  <a:cubicBezTo>
                    <a:pt x="37" y="20"/>
                    <a:pt x="20" y="37"/>
                    <a:pt x="20" y="58"/>
                  </a:cubicBezTo>
                  <a:cubicBezTo>
                    <a:pt x="20" y="79"/>
                    <a:pt x="37" y="96"/>
                    <a:pt x="58" y="96"/>
                  </a:cubicBezTo>
                  <a:cubicBezTo>
                    <a:pt x="79" y="96"/>
                    <a:pt x="96" y="79"/>
                    <a:pt x="96" y="58"/>
                  </a:cubicBezTo>
                  <a:cubicBezTo>
                    <a:pt x="96" y="37"/>
                    <a:pt x="79" y="20"/>
                    <a:pt x="58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ľïḓê">
              <a:extLst>
                <a:ext uri="{FF2B5EF4-FFF2-40B4-BE49-F238E27FC236}">
                  <a16:creationId xmlns:a16="http://schemas.microsoft.com/office/drawing/2014/main" id="{5F34B6E9-6115-44AD-AE46-B3476BDE1ED4}"/>
                </a:ext>
              </a:extLst>
            </p:cNvPr>
            <p:cNvSpPr/>
            <p:nvPr/>
          </p:nvSpPr>
          <p:spPr bwMode="auto">
            <a:xfrm>
              <a:off x="3636278" y="2163581"/>
              <a:ext cx="328618" cy="3286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ṩļîḑê">
              <a:extLst>
                <a:ext uri="{FF2B5EF4-FFF2-40B4-BE49-F238E27FC236}">
                  <a16:creationId xmlns:a16="http://schemas.microsoft.com/office/drawing/2014/main" id="{B8E10D77-0CD8-4825-9078-164B96EDDD62}"/>
                </a:ext>
              </a:extLst>
            </p:cNvPr>
            <p:cNvSpPr/>
            <p:nvPr/>
          </p:nvSpPr>
          <p:spPr bwMode="auto">
            <a:xfrm>
              <a:off x="3601946" y="2124343"/>
              <a:ext cx="397285" cy="402187"/>
            </a:xfrm>
            <a:custGeom>
              <a:avLst/>
              <a:gdLst>
                <a:gd name="T0" fmla="*/ 58 w 116"/>
                <a:gd name="T1" fmla="*/ 116 h 116"/>
                <a:gd name="T2" fmla="*/ 0 w 116"/>
                <a:gd name="T3" fmla="*/ 58 h 116"/>
                <a:gd name="T4" fmla="*/ 58 w 116"/>
                <a:gd name="T5" fmla="*/ 0 h 116"/>
                <a:gd name="T6" fmla="*/ 116 w 116"/>
                <a:gd name="T7" fmla="*/ 58 h 116"/>
                <a:gd name="T8" fmla="*/ 58 w 116"/>
                <a:gd name="T9" fmla="*/ 116 h 116"/>
                <a:gd name="T10" fmla="*/ 58 w 116"/>
                <a:gd name="T11" fmla="*/ 20 h 116"/>
                <a:gd name="T12" fmla="*/ 20 w 116"/>
                <a:gd name="T13" fmla="*/ 58 h 116"/>
                <a:gd name="T14" fmla="*/ 58 w 116"/>
                <a:gd name="T15" fmla="*/ 96 h 116"/>
                <a:gd name="T16" fmla="*/ 96 w 116"/>
                <a:gd name="T17" fmla="*/ 58 h 116"/>
                <a:gd name="T18" fmla="*/ 58 w 116"/>
                <a:gd name="T19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90"/>
                    <a:pt x="90" y="116"/>
                    <a:pt x="58" y="116"/>
                  </a:cubicBezTo>
                  <a:close/>
                  <a:moveTo>
                    <a:pt x="58" y="20"/>
                  </a:moveTo>
                  <a:cubicBezTo>
                    <a:pt x="37" y="20"/>
                    <a:pt x="20" y="37"/>
                    <a:pt x="20" y="58"/>
                  </a:cubicBezTo>
                  <a:cubicBezTo>
                    <a:pt x="20" y="79"/>
                    <a:pt x="37" y="96"/>
                    <a:pt x="58" y="96"/>
                  </a:cubicBezTo>
                  <a:cubicBezTo>
                    <a:pt x="79" y="96"/>
                    <a:pt x="96" y="79"/>
                    <a:pt x="96" y="58"/>
                  </a:cubicBezTo>
                  <a:cubicBezTo>
                    <a:pt x="96" y="37"/>
                    <a:pt x="79" y="20"/>
                    <a:pt x="58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ṡľiḓé">
              <a:extLst>
                <a:ext uri="{FF2B5EF4-FFF2-40B4-BE49-F238E27FC236}">
                  <a16:creationId xmlns:a16="http://schemas.microsoft.com/office/drawing/2014/main" id="{6118E638-61AF-4ABF-A1EA-C0C14B7850F3}"/>
                </a:ext>
              </a:extLst>
            </p:cNvPr>
            <p:cNvSpPr/>
            <p:nvPr/>
          </p:nvSpPr>
          <p:spPr bwMode="auto">
            <a:xfrm>
              <a:off x="4023753" y="2163581"/>
              <a:ext cx="1103566" cy="32861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ş1ïḓè">
              <a:extLst>
                <a:ext uri="{FF2B5EF4-FFF2-40B4-BE49-F238E27FC236}">
                  <a16:creationId xmlns:a16="http://schemas.microsoft.com/office/drawing/2014/main" id="{6FAFDE77-DF23-4AB1-BB33-100C06EB2350}"/>
                </a:ext>
              </a:extLst>
            </p:cNvPr>
            <p:cNvSpPr/>
            <p:nvPr/>
          </p:nvSpPr>
          <p:spPr bwMode="auto">
            <a:xfrm>
              <a:off x="3989418" y="2124343"/>
              <a:ext cx="1172232" cy="402187"/>
            </a:xfrm>
            <a:custGeom>
              <a:avLst/>
              <a:gdLst>
                <a:gd name="T0" fmla="*/ 239 w 239"/>
                <a:gd name="T1" fmla="*/ 82 h 82"/>
                <a:gd name="T2" fmla="*/ 0 w 239"/>
                <a:gd name="T3" fmla="*/ 82 h 82"/>
                <a:gd name="T4" fmla="*/ 0 w 239"/>
                <a:gd name="T5" fmla="*/ 0 h 82"/>
                <a:gd name="T6" fmla="*/ 239 w 239"/>
                <a:gd name="T7" fmla="*/ 0 h 82"/>
                <a:gd name="T8" fmla="*/ 239 w 239"/>
                <a:gd name="T9" fmla="*/ 82 h 82"/>
                <a:gd name="T10" fmla="*/ 14 w 239"/>
                <a:gd name="T11" fmla="*/ 68 h 82"/>
                <a:gd name="T12" fmla="*/ 225 w 239"/>
                <a:gd name="T13" fmla="*/ 68 h 82"/>
                <a:gd name="T14" fmla="*/ 225 w 239"/>
                <a:gd name="T15" fmla="*/ 15 h 82"/>
                <a:gd name="T16" fmla="*/ 14 w 239"/>
                <a:gd name="T17" fmla="*/ 15 h 82"/>
                <a:gd name="T18" fmla="*/ 14 w 239"/>
                <a:gd name="T1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82">
                  <a:moveTo>
                    <a:pt x="239" y="82"/>
                  </a:moveTo>
                  <a:lnTo>
                    <a:pt x="0" y="82"/>
                  </a:lnTo>
                  <a:lnTo>
                    <a:pt x="0" y="0"/>
                  </a:lnTo>
                  <a:lnTo>
                    <a:pt x="239" y="0"/>
                  </a:lnTo>
                  <a:lnTo>
                    <a:pt x="239" y="82"/>
                  </a:lnTo>
                  <a:close/>
                  <a:moveTo>
                    <a:pt x="14" y="68"/>
                  </a:moveTo>
                  <a:lnTo>
                    <a:pt x="225" y="68"/>
                  </a:lnTo>
                  <a:lnTo>
                    <a:pt x="225" y="15"/>
                  </a:lnTo>
                  <a:lnTo>
                    <a:pt x="14" y="15"/>
                  </a:lnTo>
                  <a:lnTo>
                    <a:pt x="14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ṣľîde">
              <a:extLst>
                <a:ext uri="{FF2B5EF4-FFF2-40B4-BE49-F238E27FC236}">
                  <a16:creationId xmlns:a16="http://schemas.microsoft.com/office/drawing/2014/main" id="{659AAEC0-657C-46D0-BD34-06ABA228AB2C}"/>
                </a:ext>
              </a:extLst>
            </p:cNvPr>
            <p:cNvSpPr/>
            <p:nvPr/>
          </p:nvSpPr>
          <p:spPr bwMode="auto">
            <a:xfrm>
              <a:off x="4131657" y="3046431"/>
              <a:ext cx="220714" cy="2207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1îḑe">
              <a:extLst>
                <a:ext uri="{FF2B5EF4-FFF2-40B4-BE49-F238E27FC236}">
                  <a16:creationId xmlns:a16="http://schemas.microsoft.com/office/drawing/2014/main" id="{29E31106-7E29-492D-B533-5F7505418360}"/>
                </a:ext>
              </a:extLst>
            </p:cNvPr>
            <p:cNvSpPr/>
            <p:nvPr/>
          </p:nvSpPr>
          <p:spPr bwMode="auto">
            <a:xfrm>
              <a:off x="4097322" y="3007194"/>
              <a:ext cx="289381" cy="29428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4"/>
                    <a:pt x="30" y="64"/>
                    <a:pt x="42" y="64"/>
                  </a:cubicBezTo>
                  <a:cubicBezTo>
                    <a:pt x="54" y="64"/>
                    <a:pt x="64" y="54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0E584F1-3A33-4D27-B38E-9EA9D2022CA3}"/>
              </a:ext>
            </a:extLst>
          </p:cNvPr>
          <p:cNvSpPr txBox="1"/>
          <p:nvPr/>
        </p:nvSpPr>
        <p:spPr>
          <a:xfrm>
            <a:off x="2380006" y="1749324"/>
            <a:ext cx="100614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entSchbkCyrill BT" panose="02040603050705020303" pitchFamily="18" charset="-52"/>
              </a:rPr>
              <a:t>they can get:</a:t>
            </a:r>
          </a:p>
          <a:p>
            <a:r>
              <a:rPr lang="en-US" altLang="zh-CN" sz="3200" dirty="0">
                <a:latin typeface="CentSchbkCyrill BT" panose="02040603050705020303" pitchFamily="18" charset="-52"/>
              </a:rPr>
              <a:t>1</a:t>
            </a:r>
            <a:r>
              <a:rPr lang="zh-CN" altLang="en-US" sz="3200" dirty="0">
                <a:latin typeface="CentSchbkCyrill BT" panose="02040603050705020303" pitchFamily="18" charset="-52"/>
              </a:rPr>
              <a:t>、</a:t>
            </a:r>
            <a:r>
              <a:rPr lang="en-US" altLang="zh-CN" sz="3200" dirty="0">
                <a:latin typeface="CentSchbkCyrill BT" panose="02040603050705020303" pitchFamily="18" charset="-52"/>
              </a:rPr>
              <a:t>the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primary speed </a:t>
            </a:r>
            <a:r>
              <a:rPr lang="en-US" altLang="zh-CN" sz="3200" dirty="0">
                <a:latin typeface="CentSchbkCyrill BT" panose="02040603050705020303" pitchFamily="18" charset="-52"/>
              </a:rPr>
              <a:t>of the shell </a:t>
            </a:r>
            <a:r>
              <a:rPr lang="en-US" altLang="zh-CN" sz="4000" dirty="0">
                <a:solidFill>
                  <a:schemeClr val="accent4"/>
                </a:solidFill>
                <a:latin typeface="Comic Sans MS" panose="030F0702030302020204" pitchFamily="66" charset="0"/>
              </a:rPr>
              <a:t>v</a:t>
            </a:r>
            <a:endParaRPr lang="en-US" altLang="zh-CN" sz="3200" dirty="0">
              <a:solidFill>
                <a:schemeClr val="accent4"/>
              </a:solidFill>
              <a:latin typeface="Comic Sans MS" panose="030F0702030302020204" pitchFamily="66" charset="0"/>
            </a:endParaRPr>
          </a:p>
          <a:p>
            <a:r>
              <a:rPr lang="en-US" altLang="zh-CN" sz="3200" dirty="0">
                <a:latin typeface="CentSchbkCyrill BT" panose="02040603050705020303" pitchFamily="18" charset="-52"/>
              </a:rPr>
              <a:t>2</a:t>
            </a:r>
            <a:r>
              <a:rPr lang="zh-CN" altLang="en-US" sz="3200" dirty="0">
                <a:latin typeface="CentSchbkCyrill BT" panose="02040603050705020303" pitchFamily="18" charset="-52"/>
              </a:rPr>
              <a:t>、</a:t>
            </a:r>
            <a:r>
              <a:rPr lang="en-US" altLang="zh-CN" sz="3200" dirty="0">
                <a:latin typeface="CentSchbkCyrill BT" panose="02040603050705020303" pitchFamily="18" charset="-52"/>
              </a:rPr>
              <a:t>the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primary angle </a:t>
            </a:r>
            <a:r>
              <a:rPr lang="en-US" altLang="zh-CN" sz="3200" dirty="0">
                <a:latin typeface="CentSchbkCyrill BT" panose="02040603050705020303" pitchFamily="18" charset="-52"/>
              </a:rPr>
              <a:t>of the shell </a:t>
            </a:r>
            <a:r>
              <a:rPr lang="en-US" altLang="zh-CN" sz="4000" dirty="0">
                <a:solidFill>
                  <a:schemeClr val="accent4"/>
                </a:solidFill>
                <a:latin typeface="Comic Sans MS" panose="030F0702030302020204" pitchFamily="66" charset="0"/>
              </a:rPr>
              <a:t>θ</a:t>
            </a:r>
          </a:p>
          <a:p>
            <a:r>
              <a:rPr lang="en-US" altLang="zh-CN" sz="3200" dirty="0">
                <a:latin typeface="CentSchbkCyrill BT" panose="02040603050705020303" pitchFamily="18" charset="-52"/>
              </a:rPr>
              <a:t>3</a:t>
            </a:r>
            <a:r>
              <a:rPr lang="zh-CN" altLang="en-US" sz="3200" dirty="0">
                <a:latin typeface="CentSchbkCyrill BT" panose="02040603050705020303" pitchFamily="18" charset="-52"/>
              </a:rPr>
              <a:t>、</a:t>
            </a:r>
            <a:r>
              <a:rPr lang="en-US" altLang="zh-CN" sz="3200" dirty="0">
                <a:latin typeface="CentSchbkCyrill BT" panose="02040603050705020303" pitchFamily="18" charset="-52"/>
              </a:rPr>
              <a:t>the final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straight range  </a:t>
            </a:r>
            <a:r>
              <a:rPr lang="en-US" altLang="zh-CN" sz="4000" dirty="0">
                <a:solidFill>
                  <a:schemeClr val="accent4"/>
                </a:solidFill>
                <a:latin typeface="Comic Sans MS" panose="030F0702030302020204" pitchFamily="66" charset="0"/>
              </a:rPr>
              <a:t>s</a:t>
            </a:r>
            <a:endParaRPr lang="zh-CN" altLang="en-US" sz="4000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C21F928-0260-4D18-850B-0AE8236AA0F5}"/>
              </a:ext>
            </a:extLst>
          </p:cNvPr>
          <p:cNvSpPr/>
          <p:nvPr/>
        </p:nvSpPr>
        <p:spPr>
          <a:xfrm>
            <a:off x="6398160" y="2394819"/>
            <a:ext cx="8161227" cy="21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Scientists try to model </a:t>
            </a:r>
          </a:p>
          <a:p>
            <a:pPr lvl="0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the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attackable range </a:t>
            </a:r>
          </a:p>
          <a:p>
            <a:pPr lvl="0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of the artillery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73E60E4-7C38-409B-A44B-9DBA6E5F72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t="12859" r="34553" b="17823"/>
          <a:stretch/>
        </p:blipFill>
        <p:spPr>
          <a:xfrm rot="5400000">
            <a:off x="4870647" y="-950286"/>
            <a:ext cx="3100300" cy="12681858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CF6524D1-1E93-4B57-9AB6-ABEAC99E81C8}"/>
              </a:ext>
            </a:extLst>
          </p:cNvPr>
          <p:cNvSpPr txBox="1"/>
          <p:nvPr/>
        </p:nvSpPr>
        <p:spPr>
          <a:xfrm>
            <a:off x="331263" y="1509106"/>
            <a:ext cx="116230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4"/>
                </a:solidFill>
                <a:latin typeface="Comic Sans MS" panose="030F0702030302020204" pitchFamily="66" charset="0"/>
              </a:rPr>
              <a:t>s = F ( v , θ )</a:t>
            </a:r>
          </a:p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without any </a:t>
            </a:r>
            <a:r>
              <a:rPr lang="en-US" altLang="zh-CN" sz="3200" dirty="0" err="1">
                <a:latin typeface="CentSchbkCyrill BT" panose="02040603050705020303" pitchFamily="18" charset="-52"/>
              </a:rPr>
              <a:t>relavant</a:t>
            </a:r>
            <a:r>
              <a:rPr lang="en-US" altLang="zh-CN" sz="3200" dirty="0">
                <a:latin typeface="CentSchbkCyrill BT" panose="02040603050705020303" pitchFamily="18" charset="-52"/>
              </a:rPr>
              <a:t> knowledge reserve</a:t>
            </a:r>
          </a:p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for the movement of shells in the air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13E8BCB-7F35-481F-B69C-8E4891E240FD}"/>
              </a:ext>
            </a:extLst>
          </p:cNvPr>
          <p:cNvSpPr/>
          <p:nvPr/>
        </p:nvSpPr>
        <p:spPr>
          <a:xfrm>
            <a:off x="2312667" y="2253163"/>
            <a:ext cx="72330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they adopt a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data-driven</a:t>
            </a:r>
            <a:r>
              <a:rPr lang="en-US" altLang="zh-CN" sz="3200" dirty="0">
                <a:latin typeface="CentSchbkCyrill BT" panose="02040603050705020303" pitchFamily="18" charset="-52"/>
              </a:rPr>
              <a:t> approach </a:t>
            </a:r>
            <a:endParaRPr lang="zh-CN" altLang="en-US" sz="3200" dirty="0">
              <a:latin typeface="CentSchbkCyrill BT" panose="02040603050705020303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044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" grpId="0"/>
      <p:bldP spid="3" grpId="1"/>
      <p:bldP spid="23" grpId="0"/>
      <p:bldP spid="23" grpId="1"/>
      <p:bldP spid="79" grpId="0"/>
      <p:bldP spid="79" grpId="1"/>
      <p:bldP spid="82" grpId="0"/>
      <p:bldP spid="82" grpId="1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FEDC-91E7-4F30-AB29-B087984F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Data Collection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A65303-50EF-4C60-A215-0282FF751DC6}"/>
              </a:ext>
            </a:extLst>
          </p:cNvPr>
          <p:cNvSpPr txBox="1"/>
          <p:nvPr/>
        </p:nvSpPr>
        <p:spPr>
          <a:xfrm>
            <a:off x="2847753" y="2892792"/>
            <a:ext cx="64964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they spend a day in a variety of</a:t>
            </a:r>
          </a:p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 </a:t>
            </a:r>
            <a:r>
              <a:rPr lang="en-US" altLang="zh-CN" sz="36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firepower</a:t>
            </a:r>
            <a:r>
              <a:rPr lang="en-US" altLang="zh-CN" sz="3200" dirty="0">
                <a:latin typeface="CentSchbkCyrill BT" panose="02040603050705020303" pitchFamily="18" charset="-52"/>
              </a:rPr>
              <a:t> and </a:t>
            </a:r>
            <a:r>
              <a:rPr lang="en-US" altLang="zh-CN" sz="36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direction</a:t>
            </a:r>
          </a:p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for cannon shooting</a:t>
            </a:r>
            <a:endParaRPr lang="zh-CN" altLang="en-US" sz="3200" dirty="0">
              <a:latin typeface="CentSchbkCyrill BT" panose="02040603050705020303" pitchFamily="18" charset="-5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DD19DE1-61B9-40E5-8F44-21EEE9395667}"/>
              </a:ext>
            </a:extLst>
          </p:cNvPr>
          <p:cNvSpPr txBox="1"/>
          <p:nvPr/>
        </p:nvSpPr>
        <p:spPr>
          <a:xfrm>
            <a:off x="2583693" y="2929605"/>
            <a:ext cx="70567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they fired a thousand shells,</a:t>
            </a:r>
          </a:p>
          <a:p>
            <a:pPr algn="ctr"/>
            <a:r>
              <a:rPr lang="en-US" altLang="zh-CN" sz="3200" dirty="0">
                <a:latin typeface="CentSchbkCyrill BT" panose="02040603050705020303" pitchFamily="18" charset="-52"/>
              </a:rPr>
              <a:t>producing a thousand ternary arrays</a:t>
            </a:r>
          </a:p>
          <a:p>
            <a:pPr algn="ctr"/>
            <a:r>
              <a:rPr lang="en-US" altLang="zh-CN" sz="3600" dirty="0">
                <a:solidFill>
                  <a:schemeClr val="accent4"/>
                </a:solidFill>
                <a:latin typeface="Comic Sans MS" panose="030F0702030302020204" pitchFamily="66" charset="0"/>
              </a:rPr>
              <a:t>( vi , </a:t>
            </a:r>
            <a:r>
              <a:rPr lang="en-US" altLang="zh-CN" sz="3600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θi</a:t>
            </a:r>
            <a:r>
              <a:rPr lang="en-US" altLang="zh-CN" sz="3600" dirty="0">
                <a:solidFill>
                  <a:schemeClr val="accent4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3600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si</a:t>
            </a:r>
            <a:r>
              <a:rPr lang="en-US" altLang="zh-CN" sz="3600" dirty="0">
                <a:solidFill>
                  <a:schemeClr val="accent4"/>
                </a:solidFill>
                <a:latin typeface="Comic Sans MS" panose="030F0702030302020204" pitchFamily="66" charset="0"/>
              </a:rPr>
              <a:t> )</a:t>
            </a:r>
            <a:endParaRPr lang="zh-CN" altLang="en-US" sz="3600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A814197-5FBF-41EA-ACBD-66820A969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93" y="3924062"/>
            <a:ext cx="8733138" cy="233703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FC6932E-1C3C-4273-B954-4FC6DFCC238A}"/>
              </a:ext>
            </a:extLst>
          </p:cNvPr>
          <p:cNvSpPr txBox="1"/>
          <p:nvPr/>
        </p:nvSpPr>
        <p:spPr>
          <a:xfrm>
            <a:off x="655755" y="1978354"/>
            <a:ext cx="6183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CentSchbkCyrill BT" panose="02040603050705020303" pitchFamily="18" charset="-52"/>
              </a:rPr>
              <a:t>they fired a thousand shells,</a:t>
            </a:r>
          </a:p>
          <a:p>
            <a:pPr algn="ctr"/>
            <a:r>
              <a:rPr lang="en-US" altLang="zh-CN" sz="2800" dirty="0">
                <a:latin typeface="CentSchbkCyrill BT" panose="02040603050705020303" pitchFamily="18" charset="-52"/>
              </a:rPr>
              <a:t>producing a thousand ternary arrays</a:t>
            </a:r>
          </a:p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Comic Sans MS" panose="030F0702030302020204" pitchFamily="66" charset="0"/>
              </a:rPr>
              <a:t>( vi , </a:t>
            </a:r>
            <a:r>
              <a:rPr lang="en-US" altLang="zh-CN" sz="2800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θi</a:t>
            </a:r>
            <a:r>
              <a:rPr lang="en-US" altLang="zh-CN" sz="2800" dirty="0">
                <a:solidFill>
                  <a:schemeClr val="accent4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2800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si</a:t>
            </a:r>
            <a:r>
              <a:rPr lang="en-US" altLang="zh-CN" sz="2800" dirty="0">
                <a:solidFill>
                  <a:schemeClr val="accent4"/>
                </a:solidFill>
                <a:latin typeface="Comic Sans MS" panose="030F0702030302020204" pitchFamily="66" charset="0"/>
              </a:rPr>
              <a:t> )</a:t>
            </a:r>
            <a:endParaRPr lang="zh-CN" altLang="en-US" sz="2800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11211-29E1-4B4E-8E87-109ACC4099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12" y="264076"/>
            <a:ext cx="5477838" cy="34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396 -0.156658 E" pathEditMode="relative" ptsTypes="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96 0.156658 L 0 0 E" pathEditMode="relative" ptsTypes="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87620" y="84906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  <p:from x="114129" y="11777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8" grpId="0"/>
      <p:bldP spid="38" grpId="1"/>
      <p:bldP spid="38" grpId="2"/>
      <p:bldP spid="38" grpId="3"/>
      <p:bldP spid="41" grpId="0"/>
      <p:bldP spid="41" grpId="1"/>
      <p:bldP spid="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9B960-872C-4B81-9BDF-819E2B1C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Method Without Model: KNN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757F52-D76B-4022-B028-A58A12438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4502" y="1814671"/>
                <a:ext cx="9522995" cy="274712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3600" dirty="0">
                    <a:solidFill>
                      <a:schemeClr val="accent4"/>
                    </a:solidFill>
                    <a:latin typeface="CentSchbkCyrill BT" panose="02040603050705020303" pitchFamily="18" charset="-52"/>
                  </a:rPr>
                  <a:t>KNN: </a:t>
                </a:r>
                <a:r>
                  <a:rPr lang="en-US" altLang="zh-CN" sz="3200" dirty="0">
                    <a:latin typeface="CentSchbkCyrill BT" panose="02040603050705020303" pitchFamily="18" charset="-52"/>
                  </a:rPr>
                  <a:t>use historical data that is close to future scenarios and make them predictive models</a:t>
                </a:r>
              </a:p>
              <a:p>
                <a:r>
                  <a:rPr lang="en-US" altLang="zh-CN" sz="3200" dirty="0">
                    <a:latin typeface="CentSchbkCyrill BT" panose="02040603050705020303" pitchFamily="18" charset="-5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sSup>
                          <m:sSupPr>
                            <m:ctrlPr>
                              <a:rPr lang="en-US" altLang="zh-CN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32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r>
                  <a:rPr lang="en-US" altLang="zh-CN" sz="3200" dirty="0">
                    <a:latin typeface="CentSchbkCyrill BT" panose="02040603050705020303" pitchFamily="18" charset="-52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𝐷𝑖𝑠𝑡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zh-CN" altLang="en-US" sz="3200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d>
                              <m:dPr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endParaRPr lang="en-US" altLang="zh-CN" sz="3200" dirty="0">
                  <a:latin typeface="CentSchbkCyrill BT" panose="02040603050705020303" pitchFamily="18" charset="-5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757F52-D76B-4022-B028-A58A12438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4502" y="1814671"/>
                <a:ext cx="9522995" cy="2747128"/>
              </a:xfrm>
              <a:blipFill>
                <a:blip r:embed="rId3"/>
                <a:stretch>
                  <a:fillRect l="-1793"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B718BEE-2212-44A7-B0FD-C83D32CD9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11" y="4171244"/>
            <a:ext cx="6981826" cy="23272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256438-FA8D-4C75-A9F1-F6D4DE49047D}"/>
              </a:ext>
            </a:extLst>
          </p:cNvPr>
          <p:cNvSpPr/>
          <p:nvPr/>
        </p:nvSpPr>
        <p:spPr>
          <a:xfrm>
            <a:off x="827924" y="3169228"/>
            <a:ext cx="1051559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if the data they get cannot cover all the input possibilities, or the data is too spare, what will happen?</a:t>
            </a:r>
            <a:endParaRPr lang="zh-CN" altLang="en-US" sz="3200" dirty="0">
              <a:solidFill>
                <a:srgbClr val="000000"/>
              </a:solidFill>
              <a:latin typeface="CentSchbkCyrill BT" panose="02040603050705020303" pitchFamily="18" charset="-5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ACD439-84D5-4047-B155-45817F15AC1F}"/>
              </a:ext>
            </a:extLst>
          </p:cNvPr>
          <p:cNvSpPr/>
          <p:nvPr/>
        </p:nvSpPr>
        <p:spPr>
          <a:xfrm>
            <a:off x="2594811" y="2994309"/>
            <a:ext cx="7592177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  <a:ea typeface="Cambria Math" panose="02040503050406030204" pitchFamily="18" charset="0"/>
              </a:rPr>
              <a:t>The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  <a:ea typeface="Cambria Math" panose="02040503050406030204" pitchFamily="18" charset="0"/>
              </a:rPr>
              <a:t>easiest</a:t>
            </a: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  <a:ea typeface="Cambria Math" panose="02040503050406030204" pitchFamily="18" charset="0"/>
              </a:rPr>
              <a:t> way to solve it is 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  <a:ea typeface="Cambria Math" panose="02040503050406030204" pitchFamily="18" charset="0"/>
              </a:rPr>
              <a:t>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  <a:ea typeface="Cambria Math" panose="02040503050406030204" pitchFamily="18" charset="0"/>
              </a:rPr>
              <a:t>make the data into a model</a:t>
            </a:r>
            <a:endParaRPr lang="en-US" altLang="zh-CN" sz="3200" dirty="0">
              <a:solidFill>
                <a:schemeClr val="accent4"/>
              </a:solidFill>
              <a:latin typeface="CentSchbkCyrill BT" panose="02040603050705020303" pitchFamily="18" charset="-52"/>
              <a:ea typeface="Cambria Math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485C3C-7BC8-4C31-B407-C2BD714C8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52" y="4537032"/>
            <a:ext cx="9134296" cy="121357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E13E334-7527-471F-8CCA-CD50EC2B6083}"/>
              </a:ext>
            </a:extLst>
          </p:cNvPr>
          <p:cNvSpPr/>
          <p:nvPr/>
        </p:nvSpPr>
        <p:spPr>
          <a:xfrm>
            <a:off x="1324227" y="1814671"/>
            <a:ext cx="952299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F2960C"/>
                </a:solidFill>
                <a:latin typeface="CentSchbkCyrill BT" panose="02040603050705020303" pitchFamily="18" charset="-52"/>
              </a:rPr>
              <a:t>KNN: </a:t>
            </a:r>
            <a:r>
              <a:rPr lang="en-US" altLang="zh-CN" sz="32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use historical data that is close to future scenarios and make them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8181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9" grpId="0"/>
      <p:bldP spid="9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418AC-6DBE-4DDB-832D-28D8615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By Linear Model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7141D-8975-4929-A61D-4CB846A7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143" y="1452064"/>
            <a:ext cx="6647646" cy="80234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entSchbkCyrill BT" panose="02040603050705020303" pitchFamily="18" charset="-52"/>
              </a:rPr>
              <a:t>the modeling results are very bad</a:t>
            </a:r>
            <a:endParaRPr lang="zh-CN" altLang="en-US" sz="3200" dirty="0">
              <a:latin typeface="CentSchbkCyrill BT" panose="02040603050705020303" pitchFamily="18" charset="-5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3CE295-06B6-4CD8-B6CE-DF1D73E56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02"/>
          <a:stretch/>
        </p:blipFill>
        <p:spPr>
          <a:xfrm>
            <a:off x="2715044" y="2827953"/>
            <a:ext cx="6761912" cy="3466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02A8C0-D907-4422-9B76-857306A5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2" y="1839555"/>
            <a:ext cx="6889524" cy="4971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666956-1955-4C45-9E44-2B5B98F8A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19" y="3708400"/>
            <a:ext cx="7881081" cy="300648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FDC44D-E1A6-4AFB-B5A0-343842964519}"/>
              </a:ext>
            </a:extLst>
          </p:cNvPr>
          <p:cNvSpPr/>
          <p:nvPr/>
        </p:nvSpPr>
        <p:spPr>
          <a:xfrm>
            <a:off x="1066800" y="2532359"/>
            <a:ext cx="1051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entSchbkCyrill BT" panose="02040603050705020303" pitchFamily="18" charset="-52"/>
              </a:rPr>
              <a:t>Obviously, the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function</a:t>
            </a:r>
            <a:r>
              <a:rPr lang="en-US" altLang="zh-CN" sz="3200" dirty="0">
                <a:latin typeface="CentSchbkCyrill BT" panose="02040603050705020303" pitchFamily="18" charset="-52"/>
              </a:rPr>
              <a:t> they expect is nonlinear, </a:t>
            </a:r>
          </a:p>
          <a:p>
            <a:r>
              <a:rPr lang="en-US" altLang="zh-CN" sz="3200" dirty="0">
                <a:latin typeface="CentSchbkCyrill BT" panose="02040603050705020303" pitchFamily="18" charset="-52"/>
              </a:rPr>
              <a:t>and </a:t>
            </a:r>
            <a:r>
              <a:rPr lang="en-US" altLang="zh-CN" sz="40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the linear model </a:t>
            </a:r>
            <a:r>
              <a:rPr lang="en-US" altLang="zh-CN" sz="3200" dirty="0">
                <a:latin typeface="CentSchbkCyrill BT" panose="02040603050705020303" pitchFamily="18" charset="-52"/>
              </a:rPr>
              <a:t>is unlikely,</a:t>
            </a:r>
          </a:p>
          <a:p>
            <a:r>
              <a:rPr lang="en-US" altLang="zh-CN" sz="3200" dirty="0">
                <a:latin typeface="CentSchbkCyrill BT" panose="02040603050705020303" pitchFamily="18" charset="-52"/>
              </a:rPr>
              <a:t>but it is the basic model in many application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C5197A1-79E9-4AF9-B122-FA7269E3E45E}"/>
                  </a:ext>
                </a:extLst>
              </p:cNvPr>
              <p:cNvSpPr/>
              <p:nvPr/>
            </p:nvSpPr>
            <p:spPr>
              <a:xfrm>
                <a:off x="2940360" y="4561152"/>
                <a:ext cx="6311280" cy="59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600" b="1" dirty="0">
                    <a:solidFill>
                      <a:schemeClr val="accent4"/>
                    </a:solidFill>
                    <a:latin typeface="CentSchbkCyrill BT" panose="02040603050705020303" pitchFamily="18" charset="-5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3600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3600" b="1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600" b="1" dirty="0">
                    <a:solidFill>
                      <a:schemeClr val="accent4"/>
                    </a:solidFill>
                    <a:latin typeface="CentSchbkCyrill BT" panose="02040603050705020303" pitchFamily="18" charset="-52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600" b="1" dirty="0">
                            <a:solidFill>
                              <a:schemeClr val="accent4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600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600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3600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600" b="1" dirty="0">
                    <a:solidFill>
                      <a:schemeClr val="accent4"/>
                    </a:solidFill>
                    <a:latin typeface="CentSchbkCyrill BT" panose="02040603050705020303" pitchFamily="18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600" b="1" dirty="0">
                            <a:solidFill>
                              <a:schemeClr val="accent4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600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600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600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3600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sz="3600" b="1" dirty="0">
                  <a:solidFill>
                    <a:schemeClr val="accent4"/>
                  </a:solidFill>
                  <a:latin typeface="CentSchbkCyrill BT" panose="02040603050705020303" pitchFamily="18" charset="-5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C5197A1-79E9-4AF9-B122-FA7269E3E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60" y="4561152"/>
                <a:ext cx="6311280" cy="590931"/>
              </a:xfrm>
              <a:prstGeom prst="rect">
                <a:avLst/>
              </a:prstGeom>
              <a:blipFill>
                <a:blip r:embed="rId6"/>
                <a:stretch>
                  <a:fillRect l="-2606" t="-23711" b="-39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31 L 0 -0.3969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4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2" grpId="0"/>
      <p:bldP spid="12" grpId="1"/>
      <p:bldP spid="1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0DA5B-7D97-4456-AA9F-7903FAAE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Deep Neural Network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4D721-7925-4042-985D-277FB21D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840" y="2831452"/>
            <a:ext cx="10182726" cy="249049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entSchbkCyrill BT" panose="02040603050705020303" pitchFamily="18" charset="-52"/>
              </a:rPr>
              <a:t>They like to envision solutions in </a:t>
            </a:r>
            <a:r>
              <a:rPr lang="en-US" altLang="zh-CN" sz="44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a deep neural network </a:t>
            </a:r>
            <a:r>
              <a:rPr lang="en-US" altLang="zh-CN" sz="3200" dirty="0">
                <a:latin typeface="CentSchbkCyrill BT" panose="02040603050705020303" pitchFamily="18" charset="-52"/>
              </a:rPr>
              <a:t>when faced with problems.</a:t>
            </a:r>
          </a:p>
          <a:p>
            <a:endParaRPr lang="en-US" altLang="zh-CN" sz="3200" dirty="0">
              <a:latin typeface="CentSchbkCyrill BT" panose="02040603050705020303" pitchFamily="18" charset="-52"/>
            </a:endParaRPr>
          </a:p>
          <a:p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674CBB-5EF7-4F8D-9CD5-43165030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554"/>
          <a:stretch/>
        </p:blipFill>
        <p:spPr>
          <a:xfrm>
            <a:off x="1" y="2024457"/>
            <a:ext cx="5356622" cy="4583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193341-4B57-4C54-B302-774BC7944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53" y="2347273"/>
            <a:ext cx="6777046" cy="4260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29E812-2EA6-4E12-B3D9-14F26B65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9736"/>
            <a:ext cx="7161081" cy="31329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1B5B19-FAEF-444E-B961-619B99598D79}"/>
              </a:ext>
            </a:extLst>
          </p:cNvPr>
          <p:cNvSpPr/>
          <p:nvPr/>
        </p:nvSpPr>
        <p:spPr>
          <a:xfrm>
            <a:off x="7161081" y="1632551"/>
            <a:ext cx="4874311" cy="180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Linear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2,256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-&gt;Sigmoid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Sigmoid-&gt;Linear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256,256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CentSchbkCyrill BT" panose="02040603050705020303" pitchFamily="18" charset="-5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Linear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256,256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-&gt;Sigmoid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Sigmoid-&gt;Linear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256,1</a:t>
            </a:r>
            <a:r>
              <a:rPr lang="zh-CN" altLang="en-US" sz="24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CentSchbkCyrill BT" panose="02040603050705020303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953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00221 0.202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011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41EBF-B8DF-4563-8433-15353CD5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Embedding Nonlinear Models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1E03F7-71BF-4FE0-8DAF-A479F65D2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446923"/>
                <a:ext cx="10515600" cy="129174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entSchbkCyrill BT" panose="02040603050705020303" pitchFamily="18" charset="-5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0.00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200" dirty="0">
                    <a:latin typeface="CentSchbkCyrill BT" panose="02040603050705020303" pitchFamily="18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0.00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0.00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CN" sz="3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0.00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CentSchbkCyrill BT" panose="02040603050705020303" pitchFamily="18" charset="-52"/>
                  </a:rPr>
                  <a:t>+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0.00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CentSchbkCyrill BT" panose="02040603050705020303" pitchFamily="18" charset="-52"/>
                  </a:rPr>
                  <a:t>+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0.10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1E03F7-71BF-4FE0-8DAF-A479F65D2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446923"/>
                <a:ext cx="10515600" cy="1291748"/>
              </a:xfrm>
              <a:blipFill>
                <a:blip r:embed="rId3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13539A3-625A-4A8F-A225-8C9722B6C726}"/>
              </a:ext>
            </a:extLst>
          </p:cNvPr>
          <p:cNvSpPr/>
          <p:nvPr/>
        </p:nvSpPr>
        <p:spPr>
          <a:xfrm>
            <a:off x="1319463" y="2767116"/>
            <a:ext cx="9553074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Scientists believe that this problem may involve the product of </a:t>
            </a:r>
            <a:r>
              <a:rPr lang="en-US" altLang="zh-CN" sz="36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trigonometric</a:t>
            </a:r>
            <a:r>
              <a:rPr lang="en-US" altLang="zh-CN" sz="28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 functions and </a:t>
            </a:r>
            <a:r>
              <a:rPr lang="en-US" altLang="zh-CN" sz="36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velocity</a:t>
            </a:r>
            <a:r>
              <a:rPr lang="en-US" altLang="zh-CN" sz="28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entSchbkCyrill BT" panose="02040603050705020303" pitchFamily="18" charset="-52"/>
              </a:rPr>
              <a:t>So they wrote the model as a linear combination of nonlinear basis functions.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4612C3-01AA-4FBF-B2E5-7873B034A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37"/>
            <a:ext cx="6304657" cy="2703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C1B0-9B3D-4596-9E36-2388EAD47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29" y="3149684"/>
            <a:ext cx="6850411" cy="21351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774D15-BF3D-472F-B71B-551E4C13F4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/>
          <a:stretch/>
        </p:blipFill>
        <p:spPr>
          <a:xfrm>
            <a:off x="6304657" y="2916228"/>
            <a:ext cx="5995448" cy="39990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8684E4-ED61-4984-BDD6-A0083C092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87" y="2669887"/>
            <a:ext cx="7851892" cy="3707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82611EB-936F-4573-9075-B5CF73E14078}"/>
                  </a:ext>
                </a:extLst>
              </p:cNvPr>
              <p:cNvSpPr/>
              <p:nvPr/>
            </p:nvSpPr>
            <p:spPr>
              <a:xfrm>
                <a:off x="838200" y="3034393"/>
                <a:ext cx="10515600" cy="1182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rgbClr val="000000"/>
                    </a:solidFill>
                    <a:latin typeface="CentSchbkCyrill BT" panose="02040603050705020303" pitchFamily="18" charset="-5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CN" sz="3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CentSchbkCyrill BT" panose="02040603050705020303" pitchFamily="18" charset="-52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CentSchbkCyrill BT" panose="02040603050705020303" pitchFamily="18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CN" sz="3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/>
                    </m:sSup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CentSchbkCyrill BT" panose="02040603050705020303" pitchFamily="18" charset="-52"/>
                  </a:rPr>
                  <a:t>+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CentSchbkCyrill BT" panose="02040603050705020303" pitchFamily="18" charset="-52"/>
                  </a:rPr>
                  <a:t>+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3200" dirty="0">
                            <a:solidFill>
                              <a:srgbClr val="000000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CN" sz="3200" dirty="0">
                  <a:solidFill>
                    <a:srgbClr val="000000"/>
                  </a:solidFill>
                  <a:latin typeface="CentSchbkCyrill BT" panose="02040603050705020303" pitchFamily="18" charset="-5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82611EB-936F-4573-9075-B5CF73E14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4393"/>
                <a:ext cx="10515600" cy="1182888"/>
              </a:xfrm>
              <a:prstGeom prst="rect">
                <a:avLst/>
              </a:prstGeom>
              <a:blipFill>
                <a:blip r:embed="rId8"/>
                <a:stretch>
                  <a:fillRect l="-1333" t="-7216" b="-15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76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26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5" grpId="2"/>
      <p:bldP spid="15" grpId="0"/>
      <p:bldP spid="15" grpId="1"/>
      <p:bldP spid="1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FA645-7FFA-46E6-AB15-5581115C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Mathematical Method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E043C-3DC9-49B3-80BD-CF3139C38D05}"/>
              </a:ext>
            </a:extLst>
          </p:cNvPr>
          <p:cNvSpPr txBox="1"/>
          <p:nvPr/>
        </p:nvSpPr>
        <p:spPr>
          <a:xfrm>
            <a:off x="1979575" y="2718336"/>
            <a:ext cx="795442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CentSchbkCyrill BT" panose="02040603050705020303" pitchFamily="18" charset="-52"/>
              </a:rPr>
              <a:t>after many years</a:t>
            </a:r>
          </a:p>
          <a:p>
            <a:pPr algn="ctr"/>
            <a:r>
              <a:rPr lang="en-US" altLang="zh-CN" sz="5400" dirty="0">
                <a:solidFill>
                  <a:schemeClr val="accent4"/>
                </a:solidFill>
                <a:latin typeface="CentSchbkCyrill BT" panose="02040603050705020303" pitchFamily="18" charset="-52"/>
              </a:rPr>
              <a:t>calculus</a:t>
            </a:r>
            <a:r>
              <a:rPr lang="en-US" altLang="zh-CN" sz="4000" dirty="0">
                <a:latin typeface="CentSchbkCyrill BT" panose="02040603050705020303" pitchFamily="18" charset="-52"/>
              </a:rPr>
              <a:t> was finally discovered</a:t>
            </a:r>
            <a:endParaRPr lang="zh-CN" altLang="en-US" sz="4000" dirty="0">
              <a:latin typeface="CentSchbkCyrill BT" panose="02040603050705020303" pitchFamily="18" charset="-5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63CCAD6-EB58-4772-81EE-17097573C74A}"/>
              </a:ext>
            </a:extLst>
          </p:cNvPr>
          <p:cNvGrpSpPr/>
          <p:nvPr/>
        </p:nvGrpSpPr>
        <p:grpSpPr>
          <a:xfrm>
            <a:off x="642511" y="2101832"/>
            <a:ext cx="5314275" cy="2921924"/>
            <a:chOff x="111204" y="4408973"/>
            <a:chExt cx="5314275" cy="292192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D5F6333-2A64-4A6E-8FB1-75A733B52B1B}"/>
                </a:ext>
              </a:extLst>
            </p:cNvPr>
            <p:cNvSpPr txBox="1"/>
            <p:nvPr/>
          </p:nvSpPr>
          <p:spPr>
            <a:xfrm>
              <a:off x="111204" y="4408973"/>
              <a:ext cx="53142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CentSchbkCyrill BT" panose="02040603050705020303" pitchFamily="18" charset="-52"/>
                </a:rPr>
                <a:t>step1  assumption equation</a:t>
              </a:r>
              <a:endParaRPr lang="zh-CN" altLang="en-US" sz="3200" dirty="0">
                <a:latin typeface="CentSchbkCyrill BT" panose="02040603050705020303" pitchFamily="18" charset="-5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3344EA5-A9FD-4139-AA4E-E1FCF9D706CC}"/>
                    </a:ext>
                  </a:extLst>
                </p:cNvPr>
                <p:cNvSpPr txBox="1"/>
                <p:nvPr/>
              </p:nvSpPr>
              <p:spPr>
                <a:xfrm>
                  <a:off x="591541" y="5084128"/>
                  <a:ext cx="1294906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zh-CN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3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zh-CN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3344EA5-A9FD-4139-AA4E-E1FCF9D70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41" y="5084128"/>
                  <a:ext cx="1294906" cy="10772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09C8EE0-0D66-4E5E-8A9A-BEFB41E261F1}"/>
                    </a:ext>
                  </a:extLst>
                </p:cNvPr>
                <p:cNvSpPr txBox="1"/>
                <p:nvPr/>
              </p:nvSpPr>
              <p:spPr>
                <a:xfrm>
                  <a:off x="2102837" y="4991795"/>
                  <a:ext cx="1348895" cy="23391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200" dirty="0">
                      <a:latin typeface="Cambria Math" panose="02040503050406030204" pitchFamily="18" charset="0"/>
                    </a:rPr>
                    <a:t>x=0</a:t>
                  </a:r>
                </a:p>
                <a:p>
                  <a:pPr algn="ctr"/>
                  <a:r>
                    <a:rPr lang="en-US" altLang="zh-CN" sz="3200" dirty="0">
                      <a:latin typeface="Cambria Math" panose="02040503050406030204" pitchFamily="18" charset="0"/>
                    </a:rPr>
                    <a:t>y=0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32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3200" i="1" dirty="0">
                    <a:latin typeface="Cambria Math" panose="02040503050406030204" pitchFamily="18" charset="0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09C8EE0-0D66-4E5E-8A9A-BEFB41E2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837" y="4991795"/>
                  <a:ext cx="1348895" cy="2339102"/>
                </a:xfrm>
                <a:prstGeom prst="rect">
                  <a:avLst/>
                </a:prstGeom>
                <a:blipFill>
                  <a:blip r:embed="rId4"/>
                  <a:stretch>
                    <a:fillRect t="-3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D072E6A-B60E-4F9C-91C1-F5997C99D939}"/>
              </a:ext>
            </a:extLst>
          </p:cNvPr>
          <p:cNvGrpSpPr/>
          <p:nvPr/>
        </p:nvGrpSpPr>
        <p:grpSpPr>
          <a:xfrm>
            <a:off x="6076224" y="2095557"/>
            <a:ext cx="5956786" cy="3225686"/>
            <a:chOff x="0" y="7417263"/>
            <a:chExt cx="5956786" cy="322568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4969B52-A699-4C0E-B7CE-E30AE529451C}"/>
                </a:ext>
              </a:extLst>
            </p:cNvPr>
            <p:cNvSpPr txBox="1"/>
            <p:nvPr/>
          </p:nvSpPr>
          <p:spPr>
            <a:xfrm>
              <a:off x="0" y="7417263"/>
              <a:ext cx="54970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CentSchbkCyrill BT" panose="02040603050705020303" pitchFamily="18" charset="-52"/>
                </a:rPr>
                <a:t>step2  numerical integration</a:t>
              </a:r>
              <a:endParaRPr lang="zh-CN" altLang="en-US" sz="3200" dirty="0">
                <a:latin typeface="CentSchbkCyrill BT" panose="02040603050705020303" pitchFamily="18" charset="-5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48EC10D-5D7A-4E62-A59E-DE5599E4EA07}"/>
                    </a:ext>
                  </a:extLst>
                </p:cNvPr>
                <p:cNvSpPr/>
                <p:nvPr/>
              </p:nvSpPr>
              <p:spPr>
                <a:xfrm>
                  <a:off x="111204" y="7994118"/>
                  <a:ext cx="2904712" cy="21233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altLang="zh-CN" sz="32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3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sz="3200" i="1" dirty="0">
                    <a:latin typeface="Cambria Math" panose="02040503050406030204" pitchFamily="18" charset="0"/>
                  </a:endParaRPr>
                </a:p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zh-CN" altLang="en-US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altLang="zh-CN" sz="32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48EC10D-5D7A-4E62-A59E-DE5599E4E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4" y="7994118"/>
                  <a:ext cx="2904712" cy="21233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5015F-98BA-49C4-8804-B20D59109831}"/>
                    </a:ext>
                  </a:extLst>
                </p:cNvPr>
                <p:cNvSpPr txBox="1"/>
                <p:nvPr/>
              </p:nvSpPr>
              <p:spPr>
                <a:xfrm>
                  <a:off x="2395439" y="8088404"/>
                  <a:ext cx="3561347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32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32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𝑣𝑐𝑜𝑠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altLang="zh-CN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𝑣𝑠𝑖𝑛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altLang="zh-CN" sz="3200" dirty="0"/>
                </a:p>
                <a:p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315015F-98BA-49C4-8804-B20D59109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439" y="8088404"/>
                  <a:ext cx="3561347" cy="2554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3384F1-3324-49FD-BD01-5C44DC7D8D18}"/>
              </a:ext>
            </a:extLst>
          </p:cNvPr>
          <p:cNvGrpSpPr/>
          <p:nvPr/>
        </p:nvGrpSpPr>
        <p:grpSpPr>
          <a:xfrm>
            <a:off x="1360791" y="5100235"/>
            <a:ext cx="9653273" cy="1315965"/>
            <a:chOff x="6786346" y="7709656"/>
            <a:chExt cx="9592108" cy="130762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63F944D-562C-4241-83C2-C795B61A2C60}"/>
                </a:ext>
              </a:extLst>
            </p:cNvPr>
            <p:cNvSpPr/>
            <p:nvPr/>
          </p:nvSpPr>
          <p:spPr>
            <a:xfrm>
              <a:off x="9981749" y="7709656"/>
              <a:ext cx="29803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CentSchbkCyrill BT" panose="02040603050705020303" pitchFamily="18" charset="-52"/>
                </a:rPr>
                <a:t>Euler equation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C53D977-DD52-478D-9DFC-2AC15AAA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346" y="8074827"/>
              <a:ext cx="9592108" cy="942456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A615FBD-1254-490C-AF0F-A84AE758A8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63"/>
          <a:stretch/>
        </p:blipFill>
        <p:spPr>
          <a:xfrm>
            <a:off x="1226977" y="1476119"/>
            <a:ext cx="4309846" cy="25336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D2CD7AD-FB34-4205-A69C-185F66048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72" y="1437960"/>
            <a:ext cx="6000750" cy="265747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5ED0754-76D0-4448-A676-C2930B86B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51" y="3943128"/>
            <a:ext cx="7584479" cy="120899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375EE89-6711-4E26-80AA-D23FDA7E7B4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8"/>
          <a:stretch/>
        </p:blipFill>
        <p:spPr>
          <a:xfrm>
            <a:off x="7806519" y="3882954"/>
            <a:ext cx="3561347" cy="293837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E27BC8-2EF2-4D47-95BD-3CB6476BC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2" y="1344619"/>
            <a:ext cx="9296837" cy="52985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DD894D-2FDB-4ACD-BAD0-03EDA882E5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2"/>
          <a:stretch/>
        </p:blipFill>
        <p:spPr>
          <a:xfrm>
            <a:off x="7683704" y="998726"/>
            <a:ext cx="3847545" cy="293837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43A2359-B7CC-4ED4-A7EA-75593C22FA67}"/>
              </a:ext>
            </a:extLst>
          </p:cNvPr>
          <p:cNvSpPr txBox="1"/>
          <p:nvPr/>
        </p:nvSpPr>
        <p:spPr>
          <a:xfrm>
            <a:off x="7251953" y="381963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entSchbkCyrill BT" panose="02040603050705020303" pitchFamily="18" charset="-52"/>
              </a:rPr>
              <a:t>step3  Direct solution</a:t>
            </a:r>
            <a:endParaRPr lang="zh-CN" altLang="en-US" sz="3200" dirty="0">
              <a:latin typeface="CentSchbkCyrill BT" panose="02040603050705020303" pitchFamily="18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F7C3579-10CF-411F-AE0F-DFAC4213FE03}"/>
                  </a:ext>
                </a:extLst>
              </p:cNvPr>
              <p:cNvSpPr txBox="1"/>
              <p:nvPr/>
            </p:nvSpPr>
            <p:spPr>
              <a:xfrm>
                <a:off x="3925198" y="3165827"/>
                <a:ext cx="4079194" cy="122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latin typeface="Cambria Math" panose="02040503050406030204" pitchFamily="18" charset="0"/>
                  </a:rPr>
                  <a:t>F(v , θ)=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4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num>
                      <m:den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F7C3579-10CF-411F-AE0F-DFAC4213F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98" y="3165827"/>
                <a:ext cx="4079194" cy="1225657"/>
              </a:xfrm>
              <a:prstGeom prst="rect">
                <a:avLst/>
              </a:prstGeom>
              <a:blipFill>
                <a:blip r:embed="rId13"/>
                <a:stretch>
                  <a:fillRect l="-6129" b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6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2" grpId="0"/>
      <p:bldP spid="32" grpId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4E76E-D899-4AED-A616-242A6F9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entSchbkCyrill BT" panose="02040603050705020303" pitchFamily="18" charset="-52"/>
              </a:rPr>
              <a:t>Neural Ordinary Differential Equation Method—Learning Power System</a:t>
            </a:r>
            <a:endParaRPr lang="zh-CN" altLang="en-US" dirty="0">
              <a:latin typeface="CentSchbkCyrill BT" panose="02040603050705020303" pitchFamily="18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AFB245-AEE6-48F9-B09F-362E5501C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354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3200" dirty="0">
                    <a:latin typeface="CentSchbkCyrill BT" panose="02040603050705020303" pitchFamily="18" charset="-52"/>
                  </a:rPr>
                  <a:t>Suppose they don't know the physical model, there is only one system of ordinary differential equations.</a:t>
                </a:r>
              </a:p>
              <a:p>
                <a:pPr algn="ctr"/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1" dirty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1" dirty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endParaRPr lang="en-US" altLang="zh-CN" sz="3200" dirty="0">
                  <a:latin typeface="CentSchbkCyrill BT" panose="02040603050705020303" pitchFamily="18" charset="-52"/>
                </a:endParaRPr>
              </a:p>
              <a:p>
                <a:r>
                  <a:rPr lang="en-US" altLang="zh-CN" sz="3200" dirty="0">
                    <a:latin typeface="CentSchbkCyrill BT" panose="02040603050705020303" pitchFamily="18" charset="-52"/>
                  </a:rPr>
                  <a:t>The trajectory can be obtained by replacing f1, F2 and numerical integration neural networks with neural networks.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AFB245-AEE6-48F9-B09F-362E5501C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35475"/>
              </a:xfrm>
              <a:blipFill>
                <a:blip r:embed="rId3"/>
                <a:stretch>
                  <a:fillRect l="-1333" t="-3984" r="-1565" b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8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12.0,&quot;FooterHeight&quot;:6.4,&quot;SideMargin&quot;:4.9,&quot;TopMargin&quot;:5.0,&quot;BottomMargin&quot;:2.2,&quot;IntervalMargin&quot;:3.1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64ab139-b867-4227-9341-39ea8f2683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f9e059b-49db-4f5d-8e0a-3c2a569b82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60aec91-c93c-4a19-9dd8-cbb77a98c1d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d4341d2-371d-491b-82fc-17c8840b4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eeadca2-d3bc-43bc-9fa2-52366789f17e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29FCF"/>
      </a:accent1>
      <a:accent2>
        <a:srgbClr val="0BBDAD"/>
      </a:accent2>
      <a:accent3>
        <a:srgbClr val="08C06D"/>
      </a:accent3>
      <a:accent4>
        <a:srgbClr val="F2960C"/>
      </a:accent4>
      <a:accent5>
        <a:srgbClr val="858585"/>
      </a:accent5>
      <a:accent6>
        <a:srgbClr val="A6A6A6"/>
      </a:accent6>
      <a:hlink>
        <a:srgbClr val="046DA3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9FCF"/>
    </a:accent1>
    <a:accent2>
      <a:srgbClr val="0BBDAD"/>
    </a:accent2>
    <a:accent3>
      <a:srgbClr val="08C06D"/>
    </a:accent3>
    <a:accent4>
      <a:srgbClr val="F2960C"/>
    </a:accent4>
    <a:accent5>
      <a:srgbClr val="858585"/>
    </a:accent5>
    <a:accent6>
      <a:srgbClr val="A6A6A6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601</Words>
  <Application>Microsoft Office PowerPoint</Application>
  <PresentationFormat>宽屏</PresentationFormat>
  <Paragraphs>98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CentSchbkCyrill BT</vt:lpstr>
      <vt:lpstr>等线</vt:lpstr>
      <vt:lpstr>等线 Light</vt:lpstr>
      <vt:lpstr>Cambria Math</vt:lpstr>
      <vt:lpstr>Comic Sans MS</vt:lpstr>
      <vt:lpstr>Arial</vt:lpstr>
      <vt:lpstr>Broadway</vt:lpstr>
      <vt:lpstr>Chaparral Pro Light</vt:lpstr>
      <vt:lpstr>Office 主题​​</vt:lpstr>
      <vt:lpstr>Mathematical Modeling</vt:lpstr>
      <vt:lpstr>A Fictional Civilization</vt:lpstr>
      <vt:lpstr>Data Collection</vt:lpstr>
      <vt:lpstr>Method Without Model: KNN</vt:lpstr>
      <vt:lpstr>By Linear Model</vt:lpstr>
      <vt:lpstr>Deep Neural Network</vt:lpstr>
      <vt:lpstr>Embedding Nonlinear Models</vt:lpstr>
      <vt:lpstr>Mathematical Method</vt:lpstr>
      <vt:lpstr>Neural Ordinary Differential Equation Method—Learning Power System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Machine Learning Replace Mathematical Modeling?</dc:title>
  <dc:creator>thinkpad5</dc:creator>
  <cp:lastModifiedBy> </cp:lastModifiedBy>
  <cp:revision>45</cp:revision>
  <dcterms:created xsi:type="dcterms:W3CDTF">2019-07-14T07:02:10Z</dcterms:created>
  <dcterms:modified xsi:type="dcterms:W3CDTF">2019-07-16T08:00:50Z</dcterms:modified>
</cp:coreProperties>
</file>